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8.jpg" ContentType="image/gif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308" r:id="rId3"/>
    <p:sldId id="336" r:id="rId4"/>
    <p:sldId id="381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0308" autoAdjust="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26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6452C-3BB2-4249-AE7F-63B57C6C1621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B380-04E3-44CE-937B-AB2BF4F4F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69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5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Exercise – Moving and lifting (Inertia &amp; Weight)</a:t>
            </a:r>
          </a:p>
          <a:p>
            <a:r>
              <a:rPr lang="en-US" dirty="0" smtClean="0"/>
              <a:t>Mass concentrated at center of spherical</a:t>
            </a:r>
            <a:r>
              <a:rPr lang="en-US" baseline="0" dirty="0" smtClean="0"/>
              <a:t> bodies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B380-04E3-44CE-937B-AB2BF4F4F2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0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17BDE-80CA-46CA-B317-2E46769602D4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0F2FD0-53BA-4C83-8CB8-B1227F4FCC8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www.youtube.com/watch?v=_KJHRF6RlTQ" TargetMode="Externa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Science – Yesterday, Today &amp; </a:t>
            </a:r>
            <a:r>
              <a:rPr lang="en-US" sz="2600" dirty="0" smtClean="0"/>
              <a:t>Tomorrow</a:t>
            </a:r>
            <a:br>
              <a:rPr lang="en-US" sz="2600" dirty="0" smtClean="0"/>
            </a:br>
            <a:r>
              <a:rPr lang="en-US" sz="2600" dirty="0" smtClean="0"/>
              <a:t>session </a:t>
            </a:r>
            <a:r>
              <a:rPr lang="en-US" sz="2000" dirty="0" smtClean="0"/>
              <a:t>9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Satish Kumar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0"/>
            <a:ext cx="2362200" cy="10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0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needs more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4483036" cy="2895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895600"/>
            <a:ext cx="4191000" cy="3143250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4648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965767" y="2362200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0949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8" y="0"/>
            <a:ext cx="4879075" cy="32494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4876799" cy="32577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05200"/>
            <a:ext cx="7162801" cy="2574133"/>
          </a:xfrm>
          <a:prstGeom prst="rect">
            <a:avLst/>
          </a:prstGeom>
        </p:spPr>
      </p:pic>
      <p:pic>
        <p:nvPicPr>
          <p:cNvPr id="1026" name="Picture 2" descr="Clown Doll Roly Poly : Wobble Classic Tin Toy : Sweet Soun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520676"/>
            <a:ext cx="1981199" cy="247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6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saac Newton was a madlad before it was cool :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43" y="66675"/>
            <a:ext cx="534586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9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law of Gravitation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Gravity, an attractive force, effective equally to both objects</a:t>
            </a:r>
          </a:p>
          <a:p>
            <a:r>
              <a:rPr lang="en-US" sz="1800" dirty="0" smtClean="0"/>
              <a:t>Gravity, a Universal force, applicable to all objects</a:t>
            </a:r>
          </a:p>
          <a:p>
            <a:r>
              <a:rPr lang="en-US" sz="1800" dirty="0" smtClean="0"/>
              <a:t>Measured from </a:t>
            </a:r>
            <a:r>
              <a:rPr lang="en-US" sz="1800" dirty="0" err="1" smtClean="0"/>
              <a:t>centre</a:t>
            </a:r>
            <a:r>
              <a:rPr lang="en-US" sz="1800" dirty="0" smtClean="0"/>
              <a:t> (of gravity) of an object</a:t>
            </a:r>
          </a:p>
          <a:p>
            <a:r>
              <a:rPr lang="en-US" sz="1800" dirty="0" smtClean="0"/>
              <a:t>Force proportional to masses of attracting bodies (m)</a:t>
            </a:r>
          </a:p>
          <a:p>
            <a:r>
              <a:rPr lang="en-US" sz="1800" dirty="0" smtClean="0"/>
              <a:t>Force inversely proportional to </a:t>
            </a:r>
            <a:r>
              <a:rPr lang="en-US" sz="1800" dirty="0"/>
              <a:t>square of </a:t>
            </a:r>
            <a:r>
              <a:rPr lang="en-US" sz="1800" dirty="0" smtClean="0"/>
              <a:t>distance (d</a:t>
            </a:r>
            <a:r>
              <a:rPr lang="en-US" sz="1800" dirty="0"/>
              <a:t>)</a:t>
            </a:r>
            <a:endParaRPr lang="en-US" sz="1800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http://www.physicsclassroom.com/Class/circles/u6l3c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33800"/>
            <a:ext cx="4648200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physicsclassroom.com/Class/circles/u6l3c3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3429000" cy="1295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715265" y="5955268"/>
            <a:ext cx="518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https://www.youtube.com/watch?v=_KJHRF6RlTQ</a:t>
            </a:r>
            <a:endParaRPr lang="en-US" dirty="0"/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Weights in different planets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19200"/>
            <a:ext cx="4305758" cy="5105400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7286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57300"/>
            <a:ext cx="65532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52401"/>
            <a:ext cx="919680" cy="9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1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24902</TotalTime>
  <Words>100</Words>
  <Application>Microsoft Office PowerPoint</Application>
  <PresentationFormat>On-screen Show (4:3)</PresentationFormat>
  <Paragraphs>22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Science – Yesterday, Today &amp; Tomorrow session 9</vt:lpstr>
      <vt:lpstr>Which needs more power?</vt:lpstr>
      <vt:lpstr>PowerPoint Presentation</vt:lpstr>
      <vt:lpstr>PowerPoint Presentation</vt:lpstr>
      <vt:lpstr>Newton’s law of Gravitation</vt:lpstr>
      <vt:lpstr>Weights in different planets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Satish</dc:creator>
  <cp:lastModifiedBy>Satish</cp:lastModifiedBy>
  <cp:revision>392</cp:revision>
  <dcterms:created xsi:type="dcterms:W3CDTF">2017-04-27T06:21:05Z</dcterms:created>
  <dcterms:modified xsi:type="dcterms:W3CDTF">2021-11-24T15:04:01Z</dcterms:modified>
</cp:coreProperties>
</file>