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media/image8.jpg" ContentType="image/gif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308" r:id="rId3"/>
    <p:sldId id="336" r:id="rId4"/>
    <p:sldId id="381" r:id="rId5"/>
    <p:sldId id="304" r:id="rId6"/>
    <p:sldId id="305" r:id="rId7"/>
    <p:sldId id="30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0308" autoAdjust="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266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A6452C-3BB2-4249-AE7F-63B57C6C162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9EB380-04E3-44CE-937B-AB2BF4F4F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69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05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Exercise – Moving and lifting (Inertia &amp; Weight)</a:t>
            </a:r>
          </a:p>
          <a:p>
            <a:r>
              <a:rPr lang="en-US" dirty="0" smtClean="0"/>
              <a:t>Mass concentrated at center of spherical</a:t>
            </a:r>
            <a:r>
              <a:rPr lang="en-US" baseline="0" dirty="0" smtClean="0"/>
              <a:t> bodies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9EB380-04E3-44CE-937B-AB2BF4F4F2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0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CE17BDE-80CA-46CA-B317-2E46769602D4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0F2FD0-53BA-4C83-8CB8-B1227F4FCC8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s://www.youtube.com/watch?v=_KJHRF6RlTQ" TargetMode="External"/><Relationship Id="rId4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Science – Yesterday, Today &amp; </a:t>
            </a:r>
            <a:r>
              <a:rPr lang="en-US" sz="2600" dirty="0" smtClean="0"/>
              <a:t>Tomorrow</a:t>
            </a:r>
            <a:br>
              <a:rPr lang="en-US" sz="2600" dirty="0" smtClean="0"/>
            </a:br>
            <a:r>
              <a:rPr lang="en-US" sz="2600" dirty="0" smtClean="0"/>
              <a:t>session </a:t>
            </a:r>
            <a:r>
              <a:rPr lang="en-US" sz="2000" dirty="0" smtClean="0"/>
              <a:t>9</a:t>
            </a: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Satish Kumar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0"/>
            <a:ext cx="2362200" cy="107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059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needs more power?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0"/>
            <a:ext cx="4483036" cy="28956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2895600"/>
            <a:ext cx="4191000" cy="3143250"/>
          </a:xfrm>
          <a:prstGeom prst="rect">
            <a:avLst/>
          </a:prstGeom>
        </p:spPr>
      </p:pic>
      <p:pic>
        <p:nvPicPr>
          <p:cNvPr id="8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46482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965767" y="236220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90949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178" y="0"/>
            <a:ext cx="4879075" cy="324946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0"/>
            <a:ext cx="4876799" cy="32577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505200"/>
            <a:ext cx="7162801" cy="2574133"/>
          </a:xfrm>
          <a:prstGeom prst="rect">
            <a:avLst/>
          </a:prstGeom>
        </p:spPr>
      </p:pic>
      <p:pic>
        <p:nvPicPr>
          <p:cNvPr id="1026" name="Picture 2" descr="Clown Doll Roly Poly : Wobble Classic Tin Toy : Sweet Sound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520676"/>
            <a:ext cx="1981199" cy="247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0686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saac Newton was a madlad before it was cool : mem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43" y="66675"/>
            <a:ext cx="5345860" cy="6181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995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Newton’s law of Gravitation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Gravity, an attractive force, effective equally to both objects</a:t>
            </a:r>
          </a:p>
          <a:p>
            <a:r>
              <a:rPr lang="en-US" sz="1800" dirty="0" smtClean="0"/>
              <a:t>Gravity, a Universal force, applicable to all objects</a:t>
            </a:r>
          </a:p>
          <a:p>
            <a:r>
              <a:rPr lang="en-US" sz="1800" dirty="0" smtClean="0"/>
              <a:t>Measured from </a:t>
            </a:r>
            <a:r>
              <a:rPr lang="en-US" sz="1800" dirty="0" err="1" smtClean="0"/>
              <a:t>centre</a:t>
            </a:r>
            <a:r>
              <a:rPr lang="en-US" sz="1800" dirty="0" smtClean="0"/>
              <a:t> (of gravity) of an object</a:t>
            </a:r>
          </a:p>
          <a:p>
            <a:r>
              <a:rPr lang="en-US" sz="1800" dirty="0" smtClean="0"/>
              <a:t>Force proportional to masses of attracting bodies (m)</a:t>
            </a:r>
          </a:p>
          <a:p>
            <a:r>
              <a:rPr lang="en-US" sz="1800" dirty="0" smtClean="0"/>
              <a:t>Force inversely proportional to </a:t>
            </a:r>
            <a:r>
              <a:rPr lang="en-US" sz="1800" dirty="0"/>
              <a:t>square of </a:t>
            </a:r>
            <a:r>
              <a:rPr lang="en-US" sz="1800" dirty="0" smtClean="0"/>
              <a:t>distance (d</a:t>
            </a:r>
            <a:r>
              <a:rPr lang="en-US" sz="1800" dirty="0"/>
              <a:t>)</a:t>
            </a:r>
            <a:endParaRPr lang="en-US" sz="1800" dirty="0" smtClean="0"/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http://www.physicsclassroom.com/Class/circles/u6l3c1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33800"/>
            <a:ext cx="4648200" cy="2133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physicsclassroom.com/Class/circles/u6l3c3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810000"/>
            <a:ext cx="3429000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715265" y="5955268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5"/>
              </a:rPr>
              <a:t>https://www.youtube.com/watch?v=_KJHRF6RlTQ</a:t>
            </a:r>
            <a:endParaRPr lang="en-US" dirty="0"/>
          </a:p>
        </p:txBody>
      </p:sp>
      <p:pic>
        <p:nvPicPr>
          <p:cNvPr id="9" name="Content Placeholder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9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txBody>
          <a:bodyPr/>
          <a:lstStyle/>
          <a:p>
            <a:r>
              <a:rPr lang="en-US" dirty="0" smtClean="0"/>
              <a:t>Weights in different planets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1219200"/>
            <a:ext cx="4305758" cy="5105400"/>
          </a:xfrm>
        </p:spPr>
      </p:pic>
      <p:pic>
        <p:nvPicPr>
          <p:cNvPr id="5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227286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6850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57300"/>
            <a:ext cx="6553200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52401"/>
            <a:ext cx="919680" cy="915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1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24902</TotalTime>
  <Words>100</Words>
  <Application>Microsoft Office PowerPoint</Application>
  <PresentationFormat>On-screen Show (4:3)</PresentationFormat>
  <Paragraphs>22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Origin</vt:lpstr>
      <vt:lpstr>Science – Yesterday, Today &amp; Tomorrow session 9</vt:lpstr>
      <vt:lpstr>Which needs more power?</vt:lpstr>
      <vt:lpstr>PowerPoint Presentation</vt:lpstr>
      <vt:lpstr>PowerPoint Presentation</vt:lpstr>
      <vt:lpstr>Newton’s law of Gravitation</vt:lpstr>
      <vt:lpstr>Weights in different planets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Satish</dc:creator>
  <cp:lastModifiedBy>Satish</cp:lastModifiedBy>
  <cp:revision>392</cp:revision>
  <dcterms:created xsi:type="dcterms:W3CDTF">2017-04-27T06:21:05Z</dcterms:created>
  <dcterms:modified xsi:type="dcterms:W3CDTF">2021-11-24T15:04:01Z</dcterms:modified>
</cp:coreProperties>
</file>