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395" r:id="rId3"/>
    <p:sldId id="350" r:id="rId4"/>
    <p:sldId id="398" r:id="rId5"/>
    <p:sldId id="285" r:id="rId6"/>
    <p:sldId id="328" r:id="rId7"/>
    <p:sldId id="34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921" autoAdjust="0"/>
  </p:normalViewPr>
  <p:slideViewPr>
    <p:cSldViewPr>
      <p:cViewPr>
        <p:scale>
          <a:sx n="80" d="100"/>
          <a:sy n="80" d="100"/>
        </p:scale>
        <p:origin x="-108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266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6452C-3BB2-4249-AE7F-63B57C6C1621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EB380-04E3-44CE-937B-AB2BF4F4F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69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29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Assignment - </a:t>
            </a:r>
            <a:r>
              <a:rPr lang="en-US" dirty="0" err="1" smtClean="0"/>
              <a:t>Gobekli</a:t>
            </a:r>
            <a:r>
              <a:rPr lang="en-US" dirty="0" smtClean="0"/>
              <a:t> </a:t>
            </a:r>
            <a:r>
              <a:rPr lang="en-US" dirty="0" err="1" smtClean="0"/>
              <a:t>Tepe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05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Wheel – Exercise : Pi,</a:t>
            </a:r>
            <a:r>
              <a:rPr lang="en-US" baseline="0" dirty="0" smtClean="0"/>
              <a:t> Calendar – Role play: Moon phases, Moon’s rotation</a:t>
            </a:r>
          </a:p>
          <a:p>
            <a:r>
              <a:rPr lang="en-US" baseline="0" dirty="0" smtClean="0"/>
              <a:t>60 base system – 60 minutes, 60 seconds, 360 degree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00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Wheel – Exercise : Pi,</a:t>
            </a:r>
            <a:r>
              <a:rPr lang="en-US" baseline="0" dirty="0" smtClean="0"/>
              <a:t> Calendar – Role play: Moon phases, Moon’s rotation</a:t>
            </a:r>
          </a:p>
          <a:p>
            <a:r>
              <a:rPr lang="en-US" baseline="0" dirty="0" smtClean="0"/>
              <a:t>60 base system – 60 minutes, 60 seconds, 360 degree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00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E17BDE-80CA-46CA-B317-2E46769602D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Science – Yesterday, Today &amp; </a:t>
            </a:r>
            <a:r>
              <a:rPr lang="en-US" sz="2600" dirty="0" smtClean="0"/>
              <a:t>Tomorrow, session </a:t>
            </a:r>
            <a:r>
              <a:rPr lang="en-US" sz="2000" dirty="0" smtClean="0"/>
              <a:t>3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Satish Kumar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0"/>
            <a:ext cx="2362200" cy="107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5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520" y="73900"/>
            <a:ext cx="691080" cy="6881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94" y="914400"/>
            <a:ext cx="7548766" cy="53912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6400" y="304800"/>
            <a:ext cx="5397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Genographic</a:t>
            </a:r>
            <a:r>
              <a:rPr lang="en-US" dirty="0" smtClean="0"/>
              <a:t> project report, </a:t>
            </a:r>
            <a:r>
              <a:rPr lang="en-US" dirty="0"/>
              <a:t>2011 by IBM and Nat Geo </a:t>
            </a:r>
          </a:p>
        </p:txBody>
      </p:sp>
    </p:spTree>
    <p:extLst>
      <p:ext uri="{BB962C8B-B14F-4D97-AF65-F5344CB8AC3E}">
        <p14:creationId xmlns:p14="http://schemas.microsoft.com/office/powerpoint/2010/main" val="8416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yderabad honour killing, hyderabad man killed by wife's father, honour killing india, Hemanth Kumar Avanthi Redd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85128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320" y="74886"/>
            <a:ext cx="919680" cy="91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74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320" y="74886"/>
            <a:ext cx="919680" cy="915714"/>
          </a:xfrm>
          <a:prstGeom prst="rect">
            <a:avLst/>
          </a:prstGeom>
        </p:spPr>
      </p:pic>
      <p:pic>
        <p:nvPicPr>
          <p:cNvPr id="4098" name="Picture 2" descr="A group of Stone Age hunters ward off some hungry cave lions from their  woolly mammoth kill | Q Files | Prehistoric creatures, Stone age,  Prehistor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21841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pace Tourism May Mean One Giant Leap for Researchers - The New York Tim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892678"/>
            <a:ext cx="4648200" cy="3431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32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Human evolution timeline…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19200"/>
            <a:ext cx="7187021" cy="5453581"/>
          </a:xfr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45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Ancient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Mesopotamia - 3500 BC onwards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Wheel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Calendar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60 base system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Basic Algebra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Functional Astronomy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685" y="2209800"/>
            <a:ext cx="3352316" cy="312420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28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Ancient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Egyptian </a:t>
            </a:r>
            <a:r>
              <a:rPr lang="en-US" dirty="0"/>
              <a:t>- 3</a:t>
            </a:r>
            <a:r>
              <a:rPr lang="en-US" baseline="30000" dirty="0"/>
              <a:t>rd</a:t>
            </a:r>
            <a:r>
              <a:rPr lang="en-US" dirty="0"/>
              <a:t> Millennium </a:t>
            </a:r>
            <a:r>
              <a:rPr lang="en-US" dirty="0" smtClean="0"/>
              <a:t>onwards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Nile floods</a:t>
            </a:r>
          </a:p>
          <a:p>
            <a:pPr lvl="1"/>
            <a:r>
              <a:rPr lang="en-US" dirty="0" smtClean="0"/>
              <a:t>Geometry </a:t>
            </a:r>
            <a:r>
              <a:rPr lang="en-US" dirty="0"/>
              <a:t>– Geo (Earth) + </a:t>
            </a:r>
            <a:r>
              <a:rPr lang="en-US" dirty="0" err="1"/>
              <a:t>Metry</a:t>
            </a:r>
            <a:r>
              <a:rPr lang="en-US" dirty="0"/>
              <a:t> (Measuring</a:t>
            </a:r>
            <a:r>
              <a:rPr lang="en-US" dirty="0" smtClean="0"/>
              <a:t>),</a:t>
            </a:r>
          </a:p>
          <a:p>
            <a:pPr lvl="1"/>
            <a:r>
              <a:rPr lang="en-US" dirty="0" smtClean="0"/>
              <a:t>Pyramids</a:t>
            </a:r>
            <a:endParaRPr lang="en-US" dirty="0"/>
          </a:p>
          <a:p>
            <a:pPr lvl="1"/>
            <a:r>
              <a:rPr lang="en-US" dirty="0" smtClean="0"/>
              <a:t>Metallurgy</a:t>
            </a:r>
          </a:p>
          <a:p>
            <a:pPr lvl="1"/>
            <a:r>
              <a:rPr lang="en-US" dirty="0" smtClean="0"/>
              <a:t>Glass making</a:t>
            </a:r>
          </a:p>
          <a:p>
            <a:pPr lvl="1"/>
            <a:r>
              <a:rPr lang="en-US" dirty="0" smtClean="0"/>
              <a:t>365 </a:t>
            </a:r>
            <a:r>
              <a:rPr lang="en-US" dirty="0"/>
              <a:t>day </a:t>
            </a:r>
            <a:r>
              <a:rPr lang="en-US" dirty="0" smtClean="0"/>
              <a:t>calendar</a:t>
            </a:r>
          </a:p>
          <a:p>
            <a:pPr lvl="1"/>
            <a:r>
              <a:rPr lang="en-US" dirty="0" smtClean="0"/>
              <a:t>Fractions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  <p:pic>
        <p:nvPicPr>
          <p:cNvPr id="8" name="Content Placeholder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797" y="3985889"/>
            <a:ext cx="5133203" cy="2033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24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24106</TotalTime>
  <Words>135</Words>
  <Application>Microsoft Office PowerPoint</Application>
  <PresentationFormat>On-screen Show (4:3)</PresentationFormat>
  <Paragraphs>49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Origin</vt:lpstr>
      <vt:lpstr>Science – Yesterday, Today &amp; Tomorrow, session 3</vt:lpstr>
      <vt:lpstr>PowerPoint Presentation</vt:lpstr>
      <vt:lpstr>PowerPoint Presentation</vt:lpstr>
      <vt:lpstr>PowerPoint Presentation</vt:lpstr>
      <vt:lpstr>Human evolution timeline…</vt:lpstr>
      <vt:lpstr>Ancient Science</vt:lpstr>
      <vt:lpstr>Ancient Science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Satish</dc:creator>
  <cp:lastModifiedBy>Satish</cp:lastModifiedBy>
  <cp:revision>379</cp:revision>
  <dcterms:created xsi:type="dcterms:W3CDTF">2017-04-27T06:21:05Z</dcterms:created>
  <dcterms:modified xsi:type="dcterms:W3CDTF">2021-11-10T15:31:31Z</dcterms:modified>
</cp:coreProperties>
</file>