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382" r:id="rId3"/>
    <p:sldId id="338" r:id="rId4"/>
    <p:sldId id="341" r:id="rId5"/>
    <p:sldId id="34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0308" autoAdjust="0"/>
  </p:normalViewPr>
  <p:slideViewPr>
    <p:cSldViewPr>
      <p:cViewPr>
        <p:scale>
          <a:sx n="70" d="100"/>
          <a:sy n="70" d="100"/>
        </p:scale>
        <p:origin x="-1386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266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6452C-3BB2-4249-AE7F-63B57C6C1621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EB380-04E3-44CE-937B-AB2BF4F4F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69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E17BDE-80CA-46CA-B317-2E46769602D4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Science – Yesterday, Today &amp; </a:t>
            </a:r>
            <a:r>
              <a:rPr lang="en-US" sz="2600" dirty="0" smtClean="0"/>
              <a:t>Tomorrow</a:t>
            </a:r>
            <a:br>
              <a:rPr lang="en-US" sz="2600" dirty="0" smtClean="0"/>
            </a:br>
            <a:r>
              <a:rPr lang="en-US" sz="2600" dirty="0" smtClean="0"/>
              <a:t>session </a:t>
            </a:r>
            <a:r>
              <a:rPr lang="en-US" sz="2000" dirty="0" smtClean="0"/>
              <a:t>12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Satish Kumar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0"/>
            <a:ext cx="2362200" cy="107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05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100" y="76200"/>
            <a:ext cx="765300" cy="762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39636" y="1981200"/>
            <a:ext cx="7664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Gravitational force between Earth and an object of mass, m on Earth’s surface =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17503" y="3049729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</a:t>
            </a:r>
            <a:r>
              <a:rPr lang="en-US" dirty="0" err="1" smtClean="0"/>
              <a:t>GMm</a:t>
            </a:r>
            <a:r>
              <a:rPr lang="en-US" dirty="0" smtClean="0"/>
              <a:t>/R²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0" y="4038600"/>
            <a:ext cx="83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 = ma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00" y="4702073"/>
            <a:ext cx="2778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Gravitational acceleration =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5345668"/>
            <a:ext cx="1297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 ~ 9.8 m/s²</a:t>
            </a:r>
            <a:endParaRPr lang="en-US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57200" y="3810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Gravitational force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01488" y="4736068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GM/R²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783261" y="2772730"/>
            <a:ext cx="26211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 - Gravitational constant</a:t>
            </a:r>
          </a:p>
          <a:p>
            <a:r>
              <a:rPr lang="en-US" dirty="0" smtClean="0"/>
              <a:t>M – Mass of Earth</a:t>
            </a:r>
          </a:p>
          <a:p>
            <a:r>
              <a:rPr lang="en-US" dirty="0" smtClean="0"/>
              <a:t>R – Radius of Earth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273121" y="4038600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= F/m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85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7" grpId="0"/>
      <p:bldP spid="20" grpId="0"/>
      <p:bldP spid="2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490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28800" y="457200"/>
            <a:ext cx="1967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Who will win?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9478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577" y="381000"/>
            <a:ext cx="4801823" cy="3657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264" y="2514600"/>
            <a:ext cx="4883536" cy="3810000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2139462" y="1219200"/>
            <a:ext cx="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38318" y="1981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143000" y="2165866"/>
            <a:ext cx="0" cy="42493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2514600"/>
            <a:ext cx="4315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mg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876800" y="1414046"/>
            <a:ext cx="33175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Work done = Force x Displacement  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475955" y="762000"/>
            <a:ext cx="12578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Work = </a:t>
            </a:r>
            <a:r>
              <a:rPr lang="en-US" sz="1600" dirty="0" err="1" smtClean="0"/>
              <a:t>mgh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657600" y="762000"/>
            <a:ext cx="17113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= Potential energy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1586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3623"/>
            <a:ext cx="9144000" cy="373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82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25372</TotalTime>
  <Words>75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Origin</vt:lpstr>
      <vt:lpstr>Science – Yesterday, Today &amp; Tomorrow session 12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Satish</dc:creator>
  <cp:lastModifiedBy>Satish</cp:lastModifiedBy>
  <cp:revision>396</cp:revision>
  <dcterms:created xsi:type="dcterms:W3CDTF">2017-04-27T06:21:05Z</dcterms:created>
  <dcterms:modified xsi:type="dcterms:W3CDTF">2021-11-30T14:37:04Z</dcterms:modified>
</cp:coreProperties>
</file>