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91" r:id="rId3"/>
    <p:sldId id="371" r:id="rId4"/>
    <p:sldId id="372" r:id="rId5"/>
    <p:sldId id="373" r:id="rId6"/>
    <p:sldId id="374" r:id="rId7"/>
    <p:sldId id="367" r:id="rId8"/>
    <p:sldId id="382" r:id="rId9"/>
    <p:sldId id="3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0308" autoAdjust="0"/>
  </p:normalViewPr>
  <p:slideViewPr>
    <p:cSldViewPr>
      <p:cViewPr>
        <p:scale>
          <a:sx n="70" d="100"/>
          <a:sy n="70" d="100"/>
        </p:scale>
        <p:origin x="-1386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266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6452C-3BB2-4249-AE7F-63B57C6C1621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EB380-04E3-44CE-937B-AB2BF4F4F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69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Role play for</a:t>
            </a:r>
            <a:r>
              <a:rPr lang="en-US" baseline="0" dirty="0" smtClean="0"/>
              <a:t> momentum - catch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EB380-04E3-44CE-937B-AB2BF4F4F2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05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E17BDE-80CA-46CA-B317-2E46769602D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Science – Yesterday, Today &amp; </a:t>
            </a:r>
            <a:r>
              <a:rPr lang="en-US" sz="2600" dirty="0" smtClean="0"/>
              <a:t>Tomorrow</a:t>
            </a:r>
            <a:br>
              <a:rPr lang="en-US" sz="2600" dirty="0" smtClean="0"/>
            </a:br>
            <a:r>
              <a:rPr lang="en-US" sz="2600" dirty="0" smtClean="0"/>
              <a:t>session </a:t>
            </a:r>
            <a:r>
              <a:rPr lang="en-US" sz="2000" dirty="0" smtClean="0"/>
              <a:t>11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Satish Kumar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0"/>
            <a:ext cx="2362200" cy="107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05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1233373"/>
            <a:ext cx="3276601" cy="25004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4" y="3805874"/>
            <a:ext cx="4436076" cy="2683826"/>
          </a:xfrm>
          <a:prstGeom prst="rect">
            <a:avLst/>
          </a:prstGeom>
        </p:spPr>
      </p:pic>
      <p:pic>
        <p:nvPicPr>
          <p:cNvPr id="8" name="Content Placeholder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2401"/>
            <a:ext cx="919680" cy="9157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757" y="3805874"/>
            <a:ext cx="4473043" cy="268382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296398"/>
            <a:ext cx="4193640" cy="236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90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100" y="76200"/>
            <a:ext cx="765300" cy="762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1219200" y="1981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14400" y="1295400"/>
            <a:ext cx="1612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Mass – 1 kg</a:t>
            </a:r>
          </a:p>
          <a:p>
            <a:r>
              <a:rPr lang="en-US" dirty="0" smtClean="0"/>
              <a:t>Speed – 10 m/s</a:t>
            </a:r>
            <a:endParaRPr lang="en-US" dirty="0"/>
          </a:p>
        </p:txBody>
      </p:sp>
      <p:sp>
        <p:nvSpPr>
          <p:cNvPr id="5" name="Left Arrow 4"/>
          <p:cNvSpPr/>
          <p:nvPr/>
        </p:nvSpPr>
        <p:spPr>
          <a:xfrm>
            <a:off x="1752600" y="2095500"/>
            <a:ext cx="6096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27342" y="2063234"/>
            <a:ext cx="1803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Ball stops in 0.5 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3276600"/>
            <a:ext cx="2092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Initial momentum =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77091" y="3279913"/>
            <a:ext cx="2601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kg x 10 m/s = 10 kg m/s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71600" y="3669268"/>
            <a:ext cx="2079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Final momentum  =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94006" y="3669268"/>
            <a:ext cx="1768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kg x 0 m/s = 0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00" y="4495800"/>
            <a:ext cx="3743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Force = Rate of change of momentum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650468"/>
            <a:ext cx="2377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(10-0) / </a:t>
            </a:r>
            <a:r>
              <a:rPr lang="en-US" dirty="0"/>
              <a:t>0.5 </a:t>
            </a:r>
            <a:r>
              <a:rPr lang="en-US" dirty="0" smtClean="0"/>
              <a:t> kg m/s /s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510938" y="5650468"/>
            <a:ext cx="1356462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= 20 kg m/s²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720871" y="457200"/>
            <a:ext cx="4848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Case 1 – Catching the cricket ball with firm hands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76800" y="2438400"/>
            <a:ext cx="2925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omentum = Mass x Velocity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361683" y="4964668"/>
            <a:ext cx="5176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      = (Final momentum – Initial momentum) / Time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152473" y="5638800"/>
            <a:ext cx="857927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= 20 </a:t>
            </a:r>
            <a:r>
              <a:rPr lang="en-US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51003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5" grpId="0"/>
      <p:bldP spid="16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100" y="76200"/>
            <a:ext cx="765300" cy="762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1219200" y="1981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14400" y="1295400"/>
            <a:ext cx="1612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Mass – 1 kg</a:t>
            </a:r>
          </a:p>
          <a:p>
            <a:r>
              <a:rPr lang="en-US" dirty="0" smtClean="0"/>
              <a:t>Speed – 10 m/s</a:t>
            </a:r>
            <a:endParaRPr lang="en-US" dirty="0"/>
          </a:p>
        </p:txBody>
      </p:sp>
      <p:sp>
        <p:nvSpPr>
          <p:cNvPr id="5" name="Left Arrow 4"/>
          <p:cNvSpPr/>
          <p:nvPr/>
        </p:nvSpPr>
        <p:spPr>
          <a:xfrm>
            <a:off x="1752600" y="2095500"/>
            <a:ext cx="6096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27342" y="2063234"/>
            <a:ext cx="163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Ball stops in 2 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3276600"/>
            <a:ext cx="2092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Initial momentum =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77091" y="3279913"/>
            <a:ext cx="2601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kg x 10 m/s = 10 kg m/s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71600" y="3669268"/>
            <a:ext cx="2079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Final momentum  =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94006" y="3669268"/>
            <a:ext cx="1768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kg x 0 m/s = 0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00" y="4572000"/>
            <a:ext cx="3743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Force = Rate of change of momentum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181600"/>
            <a:ext cx="132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(10-0) / 2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96538" y="5181600"/>
            <a:ext cx="1241045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= 5 kg m/s²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720871" y="457200"/>
            <a:ext cx="5361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Case 2 – Catching the cricket ball by pulling back hands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159755" y="5181600"/>
            <a:ext cx="742511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= 5 </a:t>
            </a:r>
            <a:r>
              <a:rPr lang="en-US" dirty="0" smtClean="0"/>
              <a:t>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09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ina Pole Vault, China Pole Vault Manufacturers and Suppliers on  Alibaba.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-1"/>
            <a:ext cx="6248400" cy="624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100" y="76200"/>
            <a:ext cx="7653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08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100" y="76200"/>
            <a:ext cx="765300" cy="762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1219200" y="1981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14400" y="1295400"/>
            <a:ext cx="15456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Mass – m kg</a:t>
            </a:r>
          </a:p>
          <a:p>
            <a:r>
              <a:rPr lang="en-US" dirty="0" smtClean="0"/>
              <a:t>Speed – U m/s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22925" y="2069068"/>
            <a:ext cx="3477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Ball speed changes to V m/s in t sec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3048000"/>
            <a:ext cx="2092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Initial momentum =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77091" y="3051313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mU</a:t>
            </a:r>
            <a:r>
              <a:rPr lang="en-US" dirty="0" smtClean="0"/>
              <a:t> kg m/s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71600" y="3440668"/>
            <a:ext cx="2079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Final momentum  =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94006" y="3440668"/>
            <a:ext cx="1297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mV kg m/s 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00" y="4343400"/>
            <a:ext cx="3743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Force = Rate of change of momentum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4953000"/>
            <a:ext cx="1514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(mV-</a:t>
            </a:r>
            <a:r>
              <a:rPr lang="en-US" dirty="0" err="1" smtClean="0"/>
              <a:t>mU</a:t>
            </a:r>
            <a:r>
              <a:rPr lang="en-US" dirty="0" smtClean="0"/>
              <a:t>) /t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96538" y="4953000"/>
            <a:ext cx="1208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m(V-U)/t</a:t>
            </a:r>
            <a:endParaRPr lang="en-US" dirty="0"/>
          </a:p>
        </p:txBody>
      </p:sp>
      <p:sp>
        <p:nvSpPr>
          <p:cNvPr id="15" name="Left-Right Arrow 14"/>
          <p:cNvSpPr/>
          <p:nvPr/>
        </p:nvSpPr>
        <p:spPr>
          <a:xfrm>
            <a:off x="1779693" y="2155567"/>
            <a:ext cx="811107" cy="20663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981200" y="5562600"/>
            <a:ext cx="2295821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 </a:t>
            </a:r>
            <a:r>
              <a:rPr lang="en-US" b="1" dirty="0" smtClean="0"/>
              <a:t>= ma  </a:t>
            </a:r>
            <a:r>
              <a:rPr lang="en-US" dirty="0" smtClean="0"/>
              <a:t>kg m/s² or N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811456" y="49530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ma</a:t>
            </a:r>
            <a:endParaRPr lang="en-US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57200" y="2286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Isaac Newton (1643 - 1727 CE)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703634" y="2362200"/>
            <a:ext cx="1026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Force - 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92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 animBg="1"/>
      <p:bldP spid="16" grpId="0" animBg="1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Usain Bolt | Biography, Medals, &amp; Facts | Britanni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Usain Bolt | Biography, Medals, &amp; Facts | Britannic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Usain Bolt | Biography, Medals, &amp; Facts | Britannic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34" y="76200"/>
            <a:ext cx="1321212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safa Powell and Tyson Gay both test positive for oxilofrine | The  Independent | The Independe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33600"/>
            <a:ext cx="1409700" cy="187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28800" y="312738"/>
            <a:ext cx="2010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Usain Bolt</a:t>
            </a:r>
          </a:p>
          <a:p>
            <a:r>
              <a:rPr lang="en-US" dirty="0" smtClean="0"/>
              <a:t>Max speed 44 km/h</a:t>
            </a:r>
            <a:endParaRPr lang="en-US" dirty="0"/>
          </a:p>
        </p:txBody>
      </p:sp>
      <p:pic>
        <p:nvPicPr>
          <p:cNvPr id="1034" name="Picture 10" descr="Yohan Blake | Golden Boys: The Hottest Olympians Competing in London |  POPSUGAR Love &amp; Sex Photo 1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114800"/>
            <a:ext cx="1409700" cy="2115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905000" y="2554069"/>
            <a:ext cx="2010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Tyson Gay</a:t>
            </a:r>
          </a:p>
          <a:p>
            <a:r>
              <a:rPr lang="en-US" dirty="0" smtClean="0"/>
              <a:t>Max speed 43 km/h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05000" y="4535269"/>
            <a:ext cx="2010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Yohan Blake</a:t>
            </a:r>
          </a:p>
          <a:p>
            <a:r>
              <a:rPr lang="en-US" dirty="0" smtClean="0"/>
              <a:t>Max speed 42 km/h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696200" y="76200"/>
            <a:ext cx="76200" cy="59436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288317" y="594360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 </a:t>
            </a:r>
            <a:r>
              <a:rPr lang="en-US" dirty="0" err="1" smtClean="0"/>
              <a:t>mtr</a:t>
            </a:r>
            <a:endParaRPr lang="en-US" dirty="0"/>
          </a:p>
        </p:txBody>
      </p:sp>
      <p:pic>
        <p:nvPicPr>
          <p:cNvPr id="14" name="Content Placeholder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100" y="76200"/>
            <a:ext cx="765300" cy="762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31535" y="589737"/>
            <a:ext cx="167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ttains in 20 sec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10000" y="2831068"/>
            <a:ext cx="167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ttains in 15 sec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0" y="4812268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ttains in 8 sec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06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7" grpId="0"/>
      <p:bldP spid="5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100" y="76200"/>
            <a:ext cx="765300" cy="762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39636" y="1981200"/>
            <a:ext cx="7664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Gravitational force between Earth and an object of mass, m on Earth’s surface =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17503" y="3049729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</a:t>
            </a:r>
            <a:r>
              <a:rPr lang="en-US" dirty="0" err="1" smtClean="0"/>
              <a:t>GMm</a:t>
            </a:r>
            <a:r>
              <a:rPr lang="en-US" dirty="0" smtClean="0"/>
              <a:t>/R²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0" y="4038600"/>
            <a:ext cx="83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 = ma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00" y="4702073"/>
            <a:ext cx="2778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Gravitational acceleration =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5345668"/>
            <a:ext cx="1297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 ~ 9.8 m/s²</a:t>
            </a:r>
            <a:endParaRPr lang="en-US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57200" y="3810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Gravitational force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01488" y="4736068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GM/R²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783261" y="2772730"/>
            <a:ext cx="26211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 - Gravitational constant</a:t>
            </a:r>
          </a:p>
          <a:p>
            <a:r>
              <a:rPr lang="en-US" dirty="0" smtClean="0"/>
              <a:t>M – Mass of Earth</a:t>
            </a:r>
          </a:p>
          <a:p>
            <a:r>
              <a:rPr lang="en-US" dirty="0" smtClean="0"/>
              <a:t>R – Radius of Earth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273121" y="4038600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= F/m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85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7" grpId="0"/>
      <p:bldP spid="20" grpId="0"/>
      <p:bldP spid="2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tish\Downloads\WhatsApp Image 2021-05-10 at 5.50.06 PM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23900"/>
            <a:ext cx="9143999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318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25265</TotalTime>
  <Words>313</Words>
  <Application>Microsoft Office PowerPoint</Application>
  <PresentationFormat>On-screen Show (4:3)</PresentationFormat>
  <Paragraphs>66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Science – Yesterday, Today &amp; Tomorrow session 11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Satish</dc:creator>
  <cp:lastModifiedBy>Satish</cp:lastModifiedBy>
  <cp:revision>396</cp:revision>
  <dcterms:created xsi:type="dcterms:W3CDTF">2017-04-27T06:21:05Z</dcterms:created>
  <dcterms:modified xsi:type="dcterms:W3CDTF">2021-11-29T14:47:44Z</dcterms:modified>
</cp:coreProperties>
</file>