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411" r:id="rId3"/>
    <p:sldId id="265" r:id="rId4"/>
    <p:sldId id="292" r:id="rId5"/>
    <p:sldId id="29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0308" autoAdjust="0"/>
  </p:normalViewPr>
  <p:slideViewPr>
    <p:cSldViewPr>
      <p:cViewPr>
        <p:scale>
          <a:sx n="70" d="100"/>
          <a:sy n="70" d="100"/>
        </p:scale>
        <p:origin x="-1386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26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452C-3BB2-4249-AE7F-63B57C6C1621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B380-04E3-44CE-937B-AB2BF4F4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04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 new Sciences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529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55</a:t>
            </a:r>
          </a:p>
          <a:p>
            <a:pPr marL="228600" indent="-228600">
              <a:buAutoNum type="arabicPeriod"/>
            </a:pPr>
            <a:r>
              <a:rPr lang="en-US" dirty="0" smtClean="0"/>
              <a:t>-5</a:t>
            </a:r>
          </a:p>
          <a:p>
            <a:pPr marL="228600" indent="-228600">
              <a:buAutoNum type="arabicPeriod"/>
            </a:pPr>
            <a:r>
              <a:rPr lang="en-US" dirty="0" smtClean="0"/>
              <a:t>115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54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Role play for</a:t>
            </a:r>
            <a:r>
              <a:rPr lang="en-US" baseline="0" dirty="0" smtClean="0"/>
              <a:t> momentum - catch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0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E17BDE-80CA-46CA-B317-2E46769602D4}" type="datetimeFigureOut">
              <a:rPr lang="en-US" smtClean="0"/>
              <a:t>11/25/2021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3.jpe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Science – Yesterday, Today &amp; </a:t>
            </a:r>
            <a:r>
              <a:rPr lang="en-US" sz="2600" dirty="0" smtClean="0"/>
              <a:t>Tomorrow</a:t>
            </a:r>
            <a:br>
              <a:rPr lang="en-US" sz="2600" dirty="0" smtClean="0"/>
            </a:br>
            <a:r>
              <a:rPr lang="en-US" sz="2600" dirty="0" smtClean="0"/>
              <a:t>session </a:t>
            </a:r>
            <a:r>
              <a:rPr lang="en-US" sz="2000" dirty="0" smtClean="0"/>
              <a:t>10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Satish Kumar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10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Earth’s orbit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pic>
        <p:nvPicPr>
          <p:cNvPr id="1026" name="Picture 2" descr="Basics of Space Flight - Solar System Exploration: NASA Scie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6667500" cy="503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19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Galileo (1564 – 1642 CE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Inertia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Force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smtClean="0"/>
              <a:t>Bodies </a:t>
            </a:r>
            <a:r>
              <a:rPr lang="en-US" dirty="0"/>
              <a:t>falling on </a:t>
            </a:r>
            <a:r>
              <a:rPr lang="en-US" dirty="0" smtClean="0"/>
              <a:t>earth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smtClean="0"/>
              <a:t>Relative </a:t>
            </a:r>
            <a:r>
              <a:rPr lang="en-US" dirty="0"/>
              <a:t>motion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810000"/>
            <a:ext cx="3513306" cy="23850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81400"/>
            <a:ext cx="3200400" cy="268833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2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763000" cy="4343400"/>
          </a:xfrm>
        </p:spPr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A train travels at 50 km/hr.  A man walks inside the train in the direction of train movement at speed of 5 km/hr. What would be his speed for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dirty="0" smtClean="0"/>
              <a:t>1.  A person standing on the field</a:t>
            </a:r>
          </a:p>
          <a:p>
            <a:pPr marL="0" indent="0">
              <a:buNone/>
            </a:pPr>
            <a:r>
              <a:rPr lang="en-US" sz="2000" dirty="0" smtClean="0"/>
              <a:t>2.  A </a:t>
            </a:r>
            <a:r>
              <a:rPr lang="en-US" sz="2000" dirty="0"/>
              <a:t>person sitting in a train, </a:t>
            </a:r>
            <a:r>
              <a:rPr lang="en-US" sz="2000" dirty="0" smtClean="0"/>
              <a:t>running </a:t>
            </a:r>
            <a:r>
              <a:rPr lang="en-US" sz="2000" dirty="0"/>
              <a:t>in parallel track in same </a:t>
            </a:r>
            <a:r>
              <a:rPr lang="en-US" sz="2000" dirty="0" smtClean="0"/>
              <a:t>direction </a:t>
            </a:r>
            <a:r>
              <a:rPr lang="en-US" sz="2000" dirty="0"/>
              <a:t>at </a:t>
            </a:r>
            <a:r>
              <a:rPr lang="en-US" sz="2000" dirty="0" smtClean="0"/>
              <a:t>50 km/</a:t>
            </a:r>
            <a:r>
              <a:rPr lang="en-US" sz="2000" dirty="0" err="1" smtClean="0"/>
              <a:t>hr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3.  A </a:t>
            </a:r>
            <a:r>
              <a:rPr lang="en-US" sz="2000" dirty="0"/>
              <a:t>person sitting in a train, </a:t>
            </a:r>
            <a:r>
              <a:rPr lang="en-US" sz="2000" dirty="0" smtClean="0"/>
              <a:t>running </a:t>
            </a:r>
            <a:r>
              <a:rPr lang="en-US" sz="2000" dirty="0"/>
              <a:t>in parallel track in same direction at 60 </a:t>
            </a:r>
            <a:r>
              <a:rPr lang="en-US" sz="2000" dirty="0" smtClean="0"/>
              <a:t>km/</a:t>
            </a:r>
            <a:r>
              <a:rPr lang="en-US" sz="2000" dirty="0" err="1" smtClean="0"/>
              <a:t>hr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4</a:t>
            </a:r>
            <a:r>
              <a:rPr lang="en-US" sz="2000" dirty="0" smtClean="0"/>
              <a:t>.  A </a:t>
            </a:r>
            <a:r>
              <a:rPr lang="en-US" sz="2000" dirty="0"/>
              <a:t>person sitting in a train, travelling in opposite </a:t>
            </a:r>
            <a:r>
              <a:rPr lang="en-US" sz="2000" dirty="0" smtClean="0"/>
              <a:t>direction </a:t>
            </a:r>
            <a:r>
              <a:rPr lang="en-US" sz="2000" dirty="0"/>
              <a:t>at 60 km/</a:t>
            </a:r>
            <a:r>
              <a:rPr lang="en-US" sz="2000" dirty="0" err="1"/>
              <a:t>hr</a:t>
            </a:r>
            <a:endParaRPr lang="en-US" sz="2000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24200" y="5791200"/>
            <a:ext cx="2169248" cy="40011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000" dirty="0"/>
              <a:t>Frame of reference</a:t>
            </a:r>
          </a:p>
        </p:txBody>
      </p:sp>
    </p:spTree>
    <p:extLst>
      <p:ext uri="{BB962C8B-B14F-4D97-AF65-F5344CB8AC3E}">
        <p14:creationId xmlns:p14="http://schemas.microsoft.com/office/powerpoint/2010/main" val="169465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33373"/>
            <a:ext cx="3276601" cy="25004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4" y="3805874"/>
            <a:ext cx="4436076" cy="2683826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757" y="3805874"/>
            <a:ext cx="4473043" cy="26838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96398"/>
            <a:ext cx="4193640" cy="236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0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25015</TotalTime>
  <Words>80</Words>
  <Application>Microsoft Office PowerPoint</Application>
  <PresentationFormat>On-screen Show (4:3)</PresentationFormat>
  <Paragraphs>36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Science – Yesterday, Today &amp; Tomorrow session 10</vt:lpstr>
      <vt:lpstr>Earth’s orbit </vt:lpstr>
      <vt:lpstr>Galileo (1564 – 1642 CE) </vt:lpstr>
      <vt:lpstr>Relative motion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Satish</dc:creator>
  <cp:lastModifiedBy>Satish</cp:lastModifiedBy>
  <cp:revision>393</cp:revision>
  <dcterms:created xsi:type="dcterms:W3CDTF">2017-04-27T06:21:05Z</dcterms:created>
  <dcterms:modified xsi:type="dcterms:W3CDTF">2021-11-25T16:23:25Z</dcterms:modified>
</cp:coreProperties>
</file>