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media/image2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6"/>
  </p:notesMasterIdLst>
  <p:sldIdLst>
    <p:sldId id="256" r:id="rId2"/>
    <p:sldId id="385" r:id="rId3"/>
    <p:sldId id="393" r:id="rId4"/>
    <p:sldId id="266" r:id="rId5"/>
    <p:sldId id="413" r:id="rId6"/>
    <p:sldId id="383" r:id="rId7"/>
    <p:sldId id="267" r:id="rId8"/>
    <p:sldId id="388" r:id="rId9"/>
    <p:sldId id="321" r:id="rId10"/>
    <p:sldId id="325" r:id="rId11"/>
    <p:sldId id="343" r:id="rId12"/>
    <p:sldId id="316" r:id="rId13"/>
    <p:sldId id="270" r:id="rId14"/>
    <p:sldId id="391" r:id="rId15"/>
    <p:sldId id="315" r:id="rId16"/>
    <p:sldId id="314" r:id="rId17"/>
    <p:sldId id="389" r:id="rId18"/>
    <p:sldId id="392" r:id="rId19"/>
    <p:sldId id="269" r:id="rId20"/>
    <p:sldId id="394" r:id="rId21"/>
    <p:sldId id="313" r:id="rId22"/>
    <p:sldId id="312" r:id="rId23"/>
    <p:sldId id="317" r:id="rId24"/>
    <p:sldId id="31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0308" autoAdjust="0"/>
  </p:normalViewPr>
  <p:slideViewPr>
    <p:cSldViewPr>
      <p:cViewPr>
        <p:scale>
          <a:sx n="70" d="100"/>
          <a:sy n="70" d="100"/>
        </p:scale>
        <p:origin x="-1386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266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6452C-3BB2-4249-AE7F-63B57C6C1621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EB380-04E3-44CE-937B-AB2BF4F4F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69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rance%E2%80%93Switzerland_border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en.wikipedia.org/wiki/Switzerland" TargetMode="External"/><Relationship Id="rId4" Type="http://schemas.openxmlformats.org/officeDocument/2006/relationships/hyperlink" Target="https://en.wikipedia.org/wiki/Geneva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Relativistic shooting – Bike,</a:t>
            </a:r>
            <a:r>
              <a:rPr lang="en-US" baseline="0" dirty="0" smtClean="0"/>
              <a:t> car - travelling in same &amp; different directions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EB380-04E3-44CE-937B-AB2BF4F4F2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05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Exercise - What forces created Universe?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EB380-04E3-44CE-937B-AB2BF4F4F24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05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tunnel 27 kilometers (17 mi) in circumference, as deep as </a:t>
            </a:r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175 meters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(574 ft) beneath the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France–Switzerland border"/>
              </a:rPr>
              <a:t>France–Switzerland border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near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Geneva"/>
              </a:rPr>
              <a:t>Geneva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Switzerland"/>
              </a:rPr>
              <a:t>Switzerland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EB380-04E3-44CE-937B-AB2BF4F4F24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055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EB380-04E3-44CE-937B-AB2BF4F4F24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05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EB380-04E3-44CE-937B-AB2BF4F4F24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05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EB380-04E3-44CE-937B-AB2BF4F4F24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694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EB380-04E3-44CE-937B-AB2BF4F4F24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055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EB380-04E3-44CE-937B-AB2BF4F4F24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055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String theory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EB380-04E3-44CE-937B-AB2BF4F4F24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055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EB380-04E3-44CE-937B-AB2BF4F4F24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05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</a:t>
            </a:r>
            <a:r>
              <a:rPr lang="en-US" smtClean="0"/>
              <a:t>new Sciences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EB380-04E3-44CE-937B-AB2BF4F4F2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529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Stephen Hawkins, Neil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deGrasse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Tyson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EB380-04E3-44CE-937B-AB2BF4F4F2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94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Team work – Sun stops burning.</a:t>
            </a:r>
            <a:r>
              <a:rPr lang="en-US" baseline="0" dirty="0" smtClean="0"/>
              <a:t> What happens next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EB380-04E3-44CE-937B-AB2BF4F4F2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05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EB380-04E3-44CE-937B-AB2BF4F4F2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529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EB380-04E3-44CE-937B-AB2BF4F4F24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05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EB380-04E3-44CE-937B-AB2BF4F4F24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05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EB380-04E3-44CE-937B-AB2BF4F4F24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05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EB380-04E3-44CE-937B-AB2BF4F4F24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529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CE17BDE-80CA-46CA-B317-2E46769602D4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F20F2FD0-53BA-4C83-8CB8-B1227F4FCC8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7BDE-80CA-46CA-B317-2E46769602D4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2FD0-53BA-4C83-8CB8-B1227F4FCC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7BDE-80CA-46CA-B317-2E46769602D4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2FD0-53BA-4C83-8CB8-B1227F4FCC8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7BDE-80CA-46CA-B317-2E46769602D4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2FD0-53BA-4C83-8CB8-B1227F4FCC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CE17BDE-80CA-46CA-B317-2E46769602D4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F20F2FD0-53BA-4C83-8CB8-B1227F4FCC8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7BDE-80CA-46CA-B317-2E46769602D4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2FD0-53BA-4C83-8CB8-B1227F4FCC8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7BDE-80CA-46CA-B317-2E46769602D4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2FD0-53BA-4C83-8CB8-B1227F4FCC8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7BDE-80CA-46CA-B317-2E46769602D4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2FD0-53BA-4C83-8CB8-B1227F4FCC8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7BDE-80CA-46CA-B317-2E46769602D4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2FD0-53BA-4C83-8CB8-B1227F4FCC8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7BDE-80CA-46CA-B317-2E46769602D4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2FD0-53BA-4C83-8CB8-B1227F4FCC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7BDE-80CA-46CA-B317-2E46769602D4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2FD0-53BA-4C83-8CB8-B1227F4FCC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CE17BDE-80CA-46CA-B317-2E46769602D4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20F2FD0-53BA-4C83-8CB8-B1227F4FCC84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satikormat@gmail.co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Science – Yesterday, Today &amp; </a:t>
            </a:r>
            <a:r>
              <a:rPr lang="en-US" sz="2600" dirty="0" smtClean="0"/>
              <a:t>Tomorrow</a:t>
            </a:r>
            <a:br>
              <a:rPr lang="en-US" sz="2600" dirty="0" smtClean="0"/>
            </a:br>
            <a:r>
              <a:rPr lang="en-US" sz="2600" dirty="0" smtClean="0"/>
              <a:t>final </a:t>
            </a:r>
            <a:r>
              <a:rPr lang="en-US" sz="2600" dirty="0" smtClean="0"/>
              <a:t>session </a:t>
            </a:r>
            <a:endParaRPr lang="en-US" sz="2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Satish Kumar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0"/>
            <a:ext cx="2362200" cy="107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05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Electromagnetic spectrum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305800" cy="4937760"/>
          </a:xfrm>
        </p:spPr>
        <p:txBody>
          <a:bodyPr>
            <a:normAutofit/>
          </a:bodyPr>
          <a:lstStyle/>
          <a:p>
            <a:pPr marL="274320" lvl="1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69" y="1371600"/>
            <a:ext cx="7047399" cy="487680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1"/>
            <a:ext cx="919680" cy="91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7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0" y="1447800"/>
            <a:ext cx="8919802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83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305800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pPr lvl="1"/>
            <a:endParaRPr lang="en-US" sz="2100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00745"/>
            <a:ext cx="6934200" cy="4965928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1"/>
            <a:ext cx="919680" cy="91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95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Physics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Fundamental forces </a:t>
            </a:r>
          </a:p>
          <a:p>
            <a:endParaRPr lang="en-US" dirty="0"/>
          </a:p>
          <a:p>
            <a:r>
              <a:rPr lang="en-US" dirty="0" smtClean="0"/>
              <a:t>Gravitational</a:t>
            </a:r>
          </a:p>
          <a:p>
            <a:endParaRPr lang="en-US" dirty="0"/>
          </a:p>
          <a:p>
            <a:r>
              <a:rPr lang="en-US" dirty="0" smtClean="0"/>
              <a:t>Electromagnetic – Photon</a:t>
            </a:r>
          </a:p>
          <a:p>
            <a:endParaRPr lang="en-US" dirty="0"/>
          </a:p>
          <a:p>
            <a:r>
              <a:rPr lang="en-US" dirty="0" smtClean="0"/>
              <a:t>Strong nuclear – Gluon</a:t>
            </a:r>
          </a:p>
          <a:p>
            <a:endParaRPr lang="en-US" dirty="0"/>
          </a:p>
          <a:p>
            <a:r>
              <a:rPr lang="en-US" dirty="0" smtClean="0"/>
              <a:t>Weak nuclear - Bosons</a:t>
            </a: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1"/>
            <a:ext cx="919680" cy="91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7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Sub-atomic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305800" cy="4937760"/>
          </a:xfrm>
        </p:spPr>
        <p:txBody>
          <a:bodyPr>
            <a:normAutofit/>
          </a:bodyPr>
          <a:lstStyle/>
          <a:p>
            <a:pPr lvl="1"/>
            <a:endParaRPr lang="en-US" sz="2100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07" y="1395412"/>
            <a:ext cx="7717793" cy="5214396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1"/>
            <a:ext cx="919680" cy="91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9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CERN LHC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305800" cy="4937760"/>
          </a:xfrm>
        </p:spPr>
        <p:txBody>
          <a:bodyPr>
            <a:normAutofit/>
          </a:bodyPr>
          <a:lstStyle/>
          <a:p>
            <a:pPr lvl="1"/>
            <a:endParaRPr lang="en-US" sz="2100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01" y="1219200"/>
            <a:ext cx="4505899" cy="25355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26" y="3810000"/>
            <a:ext cx="8035274" cy="266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263" y="1219200"/>
            <a:ext cx="3522337" cy="2546921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1"/>
            <a:ext cx="919680" cy="91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36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physics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305800" cy="493776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Fundamental building blocks</a:t>
            </a:r>
          </a:p>
          <a:p>
            <a:r>
              <a:rPr lang="en-US" sz="2000" dirty="0" smtClean="0"/>
              <a:t>Fermions (@ Fermi) &amp; Bosons (@ </a:t>
            </a:r>
            <a:r>
              <a:rPr lang="en-US" sz="2000" dirty="0" err="1" smtClean="0"/>
              <a:t>Satyendra</a:t>
            </a:r>
            <a:r>
              <a:rPr lang="en-US" sz="2000" dirty="0" smtClean="0"/>
              <a:t> Bose)</a:t>
            </a:r>
          </a:p>
          <a:p>
            <a:r>
              <a:rPr lang="en-US" sz="2000" dirty="0" smtClean="0"/>
              <a:t>Particles, Anti particles, Spin, Charge, Mass</a:t>
            </a:r>
          </a:p>
          <a:p>
            <a:pPr lvl="1"/>
            <a:endParaRPr lang="en-US" sz="2100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971800"/>
            <a:ext cx="7446818" cy="327660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1"/>
            <a:ext cx="919680" cy="91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4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eisenberg uncertainty princi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70925"/>
            <a:ext cx="7263976" cy="545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74886"/>
            <a:ext cx="919680" cy="91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20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Mechanics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305800" cy="4937760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Wave – Particle duality</a:t>
            </a:r>
          </a:p>
          <a:p>
            <a:endParaRPr lang="en-US" sz="2000" dirty="0" smtClean="0"/>
          </a:p>
          <a:p>
            <a:r>
              <a:rPr lang="en-US" sz="2000" dirty="0" smtClean="0"/>
              <a:t>Quanta</a:t>
            </a:r>
          </a:p>
          <a:p>
            <a:pPr lvl="1"/>
            <a:r>
              <a:rPr lang="en-US" sz="1700" dirty="0" smtClean="0"/>
              <a:t>Energy – Frequency relationship</a:t>
            </a:r>
          </a:p>
          <a:p>
            <a:pPr lvl="1"/>
            <a:r>
              <a:rPr lang="en-US" sz="1700" dirty="0" smtClean="0"/>
              <a:t>Planck’s constant</a:t>
            </a:r>
          </a:p>
          <a:p>
            <a:pPr lvl="1"/>
            <a:endParaRPr lang="en-US" sz="1700" dirty="0" smtClean="0"/>
          </a:p>
          <a:p>
            <a:r>
              <a:rPr lang="en-US" sz="2000" dirty="0" smtClean="0"/>
              <a:t>Probability</a:t>
            </a:r>
          </a:p>
          <a:p>
            <a:endParaRPr lang="en-US" sz="2000" dirty="0" smtClean="0"/>
          </a:p>
          <a:p>
            <a:pPr lvl="1"/>
            <a:endParaRPr lang="en-US" sz="2100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1"/>
            <a:ext cx="919680" cy="91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79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Bing Bang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534057"/>
            <a:ext cx="8063027" cy="6323942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520" y="76200"/>
            <a:ext cx="919680" cy="91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7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Michelson – Morley experiment (1887)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305800" cy="493776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1"/>
            <a:ext cx="919680" cy="915714"/>
          </a:xfrm>
          <a:prstGeom prst="rect">
            <a:avLst/>
          </a:prstGeom>
        </p:spPr>
      </p:pic>
      <p:pic>
        <p:nvPicPr>
          <p:cNvPr id="6" name="Picture 2" descr="Liquid Gravity Tests vertical michelson morley experim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665" y="1644614"/>
            <a:ext cx="9174666" cy="429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80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pic>
        <p:nvPicPr>
          <p:cNvPr id="3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720" y="76200"/>
            <a:ext cx="843480" cy="83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2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Milky 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3058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1-1.8 lakh light years to travel across</a:t>
            </a:r>
          </a:p>
          <a:p>
            <a:r>
              <a:rPr lang="en-US" dirty="0" smtClean="0"/>
              <a:t>Spiral galaxy</a:t>
            </a:r>
          </a:p>
          <a:p>
            <a:r>
              <a:rPr lang="en-US" dirty="0" smtClean="0"/>
              <a:t>100-400 billion stars</a:t>
            </a:r>
          </a:p>
          <a:p>
            <a:r>
              <a:rPr lang="en-US" sz="2400" dirty="0" smtClean="0"/>
              <a:t>Min 100 billion planets</a:t>
            </a:r>
          </a:p>
          <a:p>
            <a:r>
              <a:rPr lang="en-US" sz="2400" dirty="0" smtClean="0"/>
              <a:t>Rotational period – </a:t>
            </a:r>
          </a:p>
          <a:p>
            <a:pPr marL="0" indent="0">
              <a:buNone/>
            </a:pPr>
            <a:r>
              <a:rPr lang="en-US" sz="2400" dirty="0" smtClean="0"/>
              <a:t>~240 million years</a:t>
            </a:r>
          </a:p>
          <a:p>
            <a:r>
              <a:rPr lang="en-US" sz="2400" dirty="0" smtClean="0"/>
              <a:t>Velocity </a:t>
            </a:r>
            <a:r>
              <a:rPr lang="en-US" sz="2400" dirty="0"/>
              <a:t>– 600 km/sec</a:t>
            </a:r>
          </a:p>
          <a:p>
            <a:r>
              <a:rPr lang="en-US" sz="2400" dirty="0"/>
              <a:t>Mass – 5.8×10</a:t>
            </a:r>
            <a:r>
              <a:rPr lang="en-US" sz="2400" baseline="30000" dirty="0"/>
              <a:t>11</a:t>
            </a:r>
            <a:r>
              <a:rPr lang="en-US" sz="2400" dirty="0"/>
              <a:t> solar mass</a:t>
            </a:r>
          </a:p>
          <a:p>
            <a:endParaRPr lang="en-US" sz="2400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172" y="2057400"/>
            <a:ext cx="4672931" cy="358140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1"/>
            <a:ext cx="919680" cy="91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3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Universe as we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3058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Age – 13.8 billion years</a:t>
            </a:r>
          </a:p>
          <a:p>
            <a:r>
              <a:rPr lang="en-US" dirty="0" smtClean="0"/>
              <a:t>Diameter - ~93+ billion light years</a:t>
            </a:r>
          </a:p>
          <a:p>
            <a:r>
              <a:rPr lang="en-US" dirty="0"/>
              <a:t>~</a:t>
            </a:r>
            <a:r>
              <a:rPr lang="en-US" dirty="0" smtClean="0"/>
              <a:t>2 </a:t>
            </a:r>
            <a:r>
              <a:rPr lang="en-US" dirty="0"/>
              <a:t>t</a:t>
            </a:r>
            <a:r>
              <a:rPr lang="en-US" dirty="0" smtClean="0"/>
              <a:t>rillion galaxies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448" y="2194899"/>
            <a:ext cx="5003152" cy="4358301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1"/>
            <a:ext cx="919680" cy="91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71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305800" cy="4937760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400" dirty="0"/>
              <a:t>Quantum theory of gravity or Theory of </a:t>
            </a:r>
            <a:r>
              <a:rPr lang="en-US" sz="2400" dirty="0" smtClean="0"/>
              <a:t>everything</a:t>
            </a:r>
          </a:p>
          <a:p>
            <a:r>
              <a:rPr lang="en-US" sz="2400" dirty="0" smtClean="0"/>
              <a:t>String theory, Loop quantum gravity</a:t>
            </a:r>
            <a:endParaRPr lang="en-US" sz="2400" dirty="0"/>
          </a:p>
          <a:p>
            <a:r>
              <a:rPr lang="en-US" sz="2400" dirty="0"/>
              <a:t>Grand Unified Theory (GUT)</a:t>
            </a:r>
          </a:p>
          <a:p>
            <a:r>
              <a:rPr lang="en-US" sz="2400" dirty="0"/>
              <a:t>Universe models (origin &amp; collapse</a:t>
            </a:r>
            <a:r>
              <a:rPr lang="en-US" sz="2400" dirty="0" smtClean="0"/>
              <a:t>)</a:t>
            </a:r>
          </a:p>
          <a:p>
            <a:r>
              <a:rPr lang="en-US" sz="2400" dirty="0"/>
              <a:t>Dark energy, dark matter, Great </a:t>
            </a:r>
            <a:r>
              <a:rPr lang="en-US" sz="2400" dirty="0" smtClean="0"/>
              <a:t>attractor</a:t>
            </a:r>
            <a:endParaRPr lang="en-US" sz="2400" dirty="0"/>
          </a:p>
          <a:p>
            <a:r>
              <a:rPr lang="en-US" sz="2400" dirty="0" smtClean="0"/>
              <a:t>Black holes</a:t>
            </a:r>
          </a:p>
          <a:p>
            <a:r>
              <a:rPr lang="en-US" sz="2400" dirty="0"/>
              <a:t>Particle physics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pPr lvl="1"/>
            <a:endParaRPr lang="en-US" sz="2100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1"/>
            <a:ext cx="919680" cy="91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92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305800" cy="4937760"/>
          </a:xfrm>
        </p:spPr>
        <p:txBody>
          <a:bodyPr>
            <a:normAutofit/>
          </a:bodyPr>
          <a:lstStyle/>
          <a:p>
            <a:endParaRPr lang="en-US" dirty="0" smtClean="0">
              <a:hlinkClick r:id="rId3"/>
            </a:endParaRPr>
          </a:p>
          <a:p>
            <a:endParaRPr lang="en-US" dirty="0">
              <a:hlinkClick r:id="rId3"/>
            </a:endParaRPr>
          </a:p>
          <a:p>
            <a:endParaRPr lang="en-US" dirty="0" smtClean="0">
              <a:hlinkClick r:id="rId3"/>
            </a:endParaRPr>
          </a:p>
          <a:p>
            <a:endParaRPr lang="en-US" dirty="0">
              <a:hlinkClick r:id="rId3"/>
            </a:endParaRPr>
          </a:p>
          <a:p>
            <a:endParaRPr lang="en-US" dirty="0" smtClean="0">
              <a:hlinkClick r:id="rId3"/>
            </a:endParaRPr>
          </a:p>
          <a:p>
            <a:endParaRPr lang="en-US" dirty="0">
              <a:hlinkClick r:id="rId3"/>
            </a:endParaRPr>
          </a:p>
          <a:p>
            <a:endParaRPr lang="en-US" dirty="0" smtClean="0">
              <a:hlinkClick r:id="rId3"/>
            </a:endParaRPr>
          </a:p>
          <a:p>
            <a:endParaRPr lang="en-US" dirty="0" smtClean="0">
              <a:hlinkClick r:id="rId3"/>
            </a:endParaRP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pPr lvl="1"/>
            <a:endParaRPr lang="en-US" sz="2100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996540"/>
            <a:ext cx="4038600" cy="2858784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1"/>
            <a:ext cx="919680" cy="91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3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2129"/>
            <a:ext cx="7467601" cy="6112471"/>
          </a:xfrm>
          <a:prstGeom prst="rect">
            <a:avLst/>
          </a:prstGeom>
        </p:spPr>
      </p:pic>
      <p:pic>
        <p:nvPicPr>
          <p:cNvPr id="3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1"/>
            <a:ext cx="919680" cy="91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67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Einstein (1879 – 1955)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Michelson-Morley experiment</a:t>
            </a:r>
          </a:p>
          <a:p>
            <a:endParaRPr lang="en-US" sz="2000" dirty="0" smtClean="0"/>
          </a:p>
          <a:p>
            <a:r>
              <a:rPr lang="en-US" sz="2000" dirty="0" smtClean="0"/>
              <a:t>Speed of light</a:t>
            </a:r>
          </a:p>
          <a:p>
            <a:endParaRPr lang="en-US" sz="2000" dirty="0"/>
          </a:p>
          <a:p>
            <a:r>
              <a:rPr lang="en-US" sz="2000" dirty="0" smtClean="0"/>
              <a:t>Mass-Energy equivalence (e=mc²)</a:t>
            </a:r>
          </a:p>
          <a:p>
            <a:endParaRPr lang="en-US" sz="2000" dirty="0" smtClean="0"/>
          </a:p>
          <a:p>
            <a:r>
              <a:rPr lang="en-US" sz="2000" dirty="0"/>
              <a:t>Idea of space time</a:t>
            </a:r>
          </a:p>
          <a:p>
            <a:endParaRPr lang="en-US" sz="2000" dirty="0"/>
          </a:p>
          <a:p>
            <a:r>
              <a:rPr lang="en-US" sz="2000" dirty="0"/>
              <a:t>Twin </a:t>
            </a:r>
            <a:r>
              <a:rPr lang="en-US" sz="2000" dirty="0" smtClean="0"/>
              <a:t>paradox</a:t>
            </a:r>
          </a:p>
          <a:p>
            <a:endParaRPr lang="en-US" sz="2000" dirty="0"/>
          </a:p>
          <a:p>
            <a:r>
              <a:rPr lang="en-US" sz="2000" dirty="0" smtClean="0"/>
              <a:t>Special relativity</a:t>
            </a:r>
            <a:endParaRPr lang="en-US" sz="2000" dirty="0"/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514600"/>
            <a:ext cx="4627548" cy="342900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1"/>
            <a:ext cx="919680" cy="91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52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lam down einstein - 9G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0"/>
            <a:ext cx="5283200" cy="633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1"/>
            <a:ext cx="919680" cy="91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57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relativity </a:t>
            </a:r>
            <a:endParaRPr lang="en-US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1"/>
            <a:ext cx="919680" cy="915714"/>
          </a:xfrm>
          <a:prstGeom prst="rect">
            <a:avLst/>
          </a:prstGeom>
        </p:spPr>
      </p:pic>
      <p:pic>
        <p:nvPicPr>
          <p:cNvPr id="1026" name="Picture 2" descr="What is General Theory of Relativity? Explain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218216" cy="443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90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Expanding Universe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z="2400" dirty="0" smtClean="0"/>
          </a:p>
          <a:p>
            <a:r>
              <a:rPr lang="en-US" sz="2400" dirty="0" err="1" smtClean="0"/>
              <a:t>Friedmann</a:t>
            </a:r>
            <a:r>
              <a:rPr lang="en-US" sz="2400" dirty="0" smtClean="0"/>
              <a:t> </a:t>
            </a:r>
            <a:r>
              <a:rPr lang="en-US" sz="2400" dirty="0"/>
              <a:t>theory</a:t>
            </a:r>
          </a:p>
          <a:p>
            <a:endParaRPr lang="en-US" sz="2400" dirty="0"/>
          </a:p>
          <a:p>
            <a:r>
              <a:rPr lang="en-US" sz="2400" dirty="0"/>
              <a:t>Hubble-Lemaitre law</a:t>
            </a:r>
          </a:p>
          <a:p>
            <a:endParaRPr lang="en-US" sz="2400" dirty="0"/>
          </a:p>
          <a:p>
            <a:r>
              <a:rPr lang="en-US" sz="2400" dirty="0" smtClean="0"/>
              <a:t>Red shift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1"/>
            <a:ext cx="919680" cy="915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255424"/>
            <a:ext cx="5186880" cy="483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11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Tangled History of Big Bang Science - Facts So Romantic - Nauti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01" y="28274"/>
            <a:ext cx="7590799" cy="629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20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305800" cy="493776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Change in frequency between observer and source</a:t>
            </a:r>
          </a:p>
          <a:p>
            <a:endParaRPr lang="en-US" sz="2000" dirty="0" smtClean="0"/>
          </a:p>
          <a:p>
            <a:r>
              <a:rPr lang="en-US" sz="2000" dirty="0" smtClean="0"/>
              <a:t>Traffic application, siren</a:t>
            </a:r>
          </a:p>
          <a:p>
            <a:endParaRPr lang="en-US" sz="2000" dirty="0" smtClean="0"/>
          </a:p>
          <a:p>
            <a:r>
              <a:rPr lang="en-US" sz="2000" dirty="0" smtClean="0"/>
              <a:t>Doppler effect</a:t>
            </a:r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67125"/>
            <a:ext cx="84867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83" y="1676400"/>
            <a:ext cx="4361935" cy="182880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1"/>
            <a:ext cx="919680" cy="91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0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25428</TotalTime>
  <Words>282</Words>
  <Application>Microsoft Office PowerPoint</Application>
  <PresentationFormat>On-screen Show (4:3)</PresentationFormat>
  <Paragraphs>192</Paragraphs>
  <Slides>24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Origin</vt:lpstr>
      <vt:lpstr>Science – Yesterday, Today &amp; Tomorrow final session </vt:lpstr>
      <vt:lpstr>Michelson – Morley experiment (1887)</vt:lpstr>
      <vt:lpstr>PowerPoint Presentation</vt:lpstr>
      <vt:lpstr>Einstein (1879 – 1955) </vt:lpstr>
      <vt:lpstr>PowerPoint Presentation</vt:lpstr>
      <vt:lpstr>General relativity </vt:lpstr>
      <vt:lpstr>Expanding Universe</vt:lpstr>
      <vt:lpstr>PowerPoint Presentation</vt:lpstr>
      <vt:lpstr>PowerPoint Presentation</vt:lpstr>
      <vt:lpstr>Electromagnetic spectrum</vt:lpstr>
      <vt:lpstr>PowerPoint Presentation</vt:lpstr>
      <vt:lpstr>Fundamental forces</vt:lpstr>
      <vt:lpstr>Particle Physics</vt:lpstr>
      <vt:lpstr>Sub-atomic structure</vt:lpstr>
      <vt:lpstr>CERN LHC</vt:lpstr>
      <vt:lpstr>Particle physics</vt:lpstr>
      <vt:lpstr>PowerPoint Presentation</vt:lpstr>
      <vt:lpstr>Quantum Mechanics</vt:lpstr>
      <vt:lpstr>Bing Bang</vt:lpstr>
      <vt:lpstr>PowerPoint Presentation</vt:lpstr>
      <vt:lpstr>Milky way</vt:lpstr>
      <vt:lpstr>Universe as we know</vt:lpstr>
      <vt:lpstr>Future Science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Satish</dc:creator>
  <cp:lastModifiedBy>Satish</cp:lastModifiedBy>
  <cp:revision>398</cp:revision>
  <dcterms:created xsi:type="dcterms:W3CDTF">2017-04-27T06:21:05Z</dcterms:created>
  <dcterms:modified xsi:type="dcterms:W3CDTF">2021-12-01T14:40:04Z</dcterms:modified>
</cp:coreProperties>
</file>