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329" r:id="rId3"/>
    <p:sldId id="348" r:id="rId4"/>
    <p:sldId id="281" r:id="rId5"/>
    <p:sldId id="399" r:id="rId6"/>
    <p:sldId id="400" r:id="rId7"/>
    <p:sldId id="40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921" autoAdjust="0"/>
  </p:normalViewPr>
  <p:slideViewPr>
    <p:cSldViewPr>
      <p:cViewPr>
        <p:scale>
          <a:sx n="80" d="100"/>
          <a:sy n="80" d="100"/>
        </p:scale>
        <p:origin x="-10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6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452C-3BB2-4249-AE7F-63B57C6C162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B380-04E3-44CE-937B-AB2BF4F4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hindu.com/features/friday-review/history-and-culture/rakhigarhi-the-biggest-harappan-site/article5840414.ec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Major sites </a:t>
            </a:r>
            <a:r>
              <a:rPr lang="en-US" dirty="0" smtClean="0">
                <a:hlinkClick r:id="rId3"/>
              </a:rPr>
              <a:t>–</a:t>
            </a:r>
            <a:r>
              <a:rPr lang="en-US" dirty="0" smtClean="0"/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Rakhigarhi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Dholavira</a:t>
            </a:r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US" dirty="0" smtClean="0"/>
          </a:p>
          <a:p>
            <a:r>
              <a:rPr lang="en-US" dirty="0" err="1" smtClean="0"/>
              <a:t>Meso</a:t>
            </a:r>
            <a:r>
              <a:rPr lang="en-US" dirty="0" smtClean="0"/>
              <a:t> American </a:t>
            </a:r>
            <a:r>
              <a:rPr lang="en-US" dirty="0" err="1" smtClean="0"/>
              <a:t>civilisations</a:t>
            </a:r>
            <a:r>
              <a:rPr lang="en-US" dirty="0" smtClean="0"/>
              <a:t> - Olmec, Maya, Norte </a:t>
            </a:r>
            <a:r>
              <a:rPr lang="en-US" dirty="0" err="1" smtClean="0"/>
              <a:t>chico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0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Meso</a:t>
            </a:r>
            <a:r>
              <a:rPr lang="en-US" dirty="0" smtClean="0"/>
              <a:t> American </a:t>
            </a:r>
            <a:r>
              <a:rPr lang="en-US" dirty="0" err="1" smtClean="0"/>
              <a:t>civilisations</a:t>
            </a:r>
            <a:r>
              <a:rPr lang="en-US" dirty="0" smtClean="0"/>
              <a:t> - Olmec, Maya, Norte </a:t>
            </a:r>
            <a:r>
              <a:rPr lang="en-US" dirty="0" err="1" smtClean="0"/>
              <a:t>chico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0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Republic</a:t>
            </a:r>
          </a:p>
          <a:p>
            <a:r>
              <a:rPr lang="en-US" dirty="0" smtClean="0"/>
              <a:t>Platonic love</a:t>
            </a:r>
            <a:br>
              <a:rPr lang="en-US" dirty="0" smtClean="0"/>
            </a:br>
            <a:r>
              <a:rPr lang="en-US" dirty="0" smtClean="0"/>
              <a:t>Terrestrial</a:t>
            </a:r>
            <a:r>
              <a:rPr lang="en-US" baseline="0" dirty="0" smtClean="0"/>
              <a:t> vs celestial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Platonic love</a:t>
            </a:r>
            <a:br>
              <a:rPr lang="en-US" dirty="0" smtClean="0"/>
            </a:br>
            <a:r>
              <a:rPr lang="en-US" dirty="0" smtClean="0"/>
              <a:t>Terrestrial</a:t>
            </a:r>
            <a:r>
              <a:rPr lang="en-US" baseline="0" dirty="0" smtClean="0"/>
              <a:t> vs celestial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CE17BDE-80CA-46CA-B317-2E46769602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CE17BDE-80CA-46CA-B317-2E46769602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E17BDE-80CA-46CA-B317-2E46769602D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Science – Yesterday, Today &amp; </a:t>
            </a:r>
            <a:r>
              <a:rPr lang="en-US" sz="2600" dirty="0" smtClean="0"/>
              <a:t>Tomorrow</a:t>
            </a:r>
            <a:br>
              <a:rPr lang="en-US" sz="2600" dirty="0" smtClean="0"/>
            </a:br>
            <a:r>
              <a:rPr lang="en-US" sz="2600" dirty="0" smtClean="0"/>
              <a:t>S</a:t>
            </a:r>
            <a:r>
              <a:rPr lang="en-US" sz="2600" dirty="0" smtClean="0"/>
              <a:t>ession 4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Satish Kumar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0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Ancient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Indus valley - 3300 </a:t>
            </a:r>
            <a:r>
              <a:rPr lang="en-US" sz="2000" dirty="0"/>
              <a:t>BC onwards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Urban planning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Weights </a:t>
            </a:r>
            <a:r>
              <a:rPr lang="en-US" sz="2000" dirty="0"/>
              <a:t>and </a:t>
            </a:r>
            <a:r>
              <a:rPr lang="en-US" sz="2000" dirty="0" smtClean="0"/>
              <a:t>measures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Uniform </a:t>
            </a:r>
            <a:r>
              <a:rPr lang="en-US" sz="2000" dirty="0"/>
              <a:t>bricks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Metallurgy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Furnace</a:t>
            </a:r>
            <a:r>
              <a:rPr lang="en-US" sz="2000" dirty="0"/>
              <a:t>, Oven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Geometrical </a:t>
            </a:r>
            <a:r>
              <a:rPr lang="en-US" sz="2000" dirty="0"/>
              <a:t>shaped altars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  <p:pic>
        <p:nvPicPr>
          <p:cNvPr id="1026" name="Picture 2" descr="Drishti IAS Coaching in Delhi, Online IAS Test Series &amp;amp; Study Mater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8479"/>
            <a:ext cx="4595560" cy="37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5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Ancient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Chinese - 2500 </a:t>
            </a:r>
            <a:r>
              <a:rPr lang="en-US" sz="2000" dirty="0"/>
              <a:t>BC onwards</a:t>
            </a:r>
          </a:p>
          <a:p>
            <a:pPr lvl="1"/>
            <a:endParaRPr lang="en-US" dirty="0" smtClean="0"/>
          </a:p>
          <a:p>
            <a:pPr lvl="1"/>
            <a:r>
              <a:rPr lang="en-US" sz="2000" dirty="0" smtClean="0"/>
              <a:t>Gun </a:t>
            </a:r>
            <a:r>
              <a:rPr lang="en-US" sz="2000" dirty="0"/>
              <a:t>powder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Paper </a:t>
            </a:r>
            <a:r>
              <a:rPr lang="en-US" sz="2000" dirty="0"/>
              <a:t>&amp; Printing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Compass (North </a:t>
            </a:r>
            <a:r>
              <a:rPr lang="en-US" sz="2000" dirty="0"/>
              <a:t>facing houses)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Recorded </a:t>
            </a:r>
            <a:r>
              <a:rPr lang="en-US" sz="2000" dirty="0"/>
              <a:t>evidences of </a:t>
            </a:r>
            <a:r>
              <a:rPr lang="en-US" sz="2000" dirty="0" smtClean="0"/>
              <a:t>comets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Supernovae</a:t>
            </a:r>
            <a:r>
              <a:rPr lang="en-US" sz="2000" dirty="0"/>
              <a:t>, solar eclipse on 2137 BC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Seismographs</a:t>
            </a:r>
            <a:endParaRPr lang="en-US" sz="2000" dirty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430475"/>
            <a:ext cx="3454400" cy="22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3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Earth- Flat or Round?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Eclipse</a:t>
            </a:r>
          </a:p>
          <a:p>
            <a:r>
              <a:rPr lang="en-US" sz="2000" dirty="0" smtClean="0"/>
              <a:t>North star (Polaris)</a:t>
            </a:r>
          </a:p>
          <a:p>
            <a:r>
              <a:rPr lang="en-US" sz="2000" dirty="0" smtClean="0"/>
              <a:t>Vessel in sea horizon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08" y="1447800"/>
            <a:ext cx="41148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" y="3505200"/>
            <a:ext cx="4866503" cy="275992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Socrates </a:t>
            </a:r>
            <a:r>
              <a:rPr lang="en-US" sz="2000" dirty="0"/>
              <a:t>(469 – 399 BCE</a:t>
            </a:r>
            <a:r>
              <a:rPr lang="en-US" sz="2000" dirty="0" smtClean="0"/>
              <a:t>) – Knowledge through questioning process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Plato </a:t>
            </a:r>
            <a:r>
              <a:rPr lang="en-US" sz="2000" dirty="0"/>
              <a:t>(427 – 347 BCE</a:t>
            </a:r>
            <a:r>
              <a:rPr lang="en-US" sz="2000" dirty="0" smtClean="0"/>
              <a:t>) – Ideal Universe, unreal physical world, </a:t>
            </a:r>
            <a:r>
              <a:rPr lang="en-US" sz="2000" dirty="0"/>
              <a:t>G</a:t>
            </a:r>
            <a:r>
              <a:rPr lang="en-US" sz="2000" dirty="0" smtClean="0"/>
              <a:t>eometrical models as Science, Earth as center of Universe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1495" y="255907"/>
            <a:ext cx="267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Allegory of the cave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490"/>
            <a:ext cx="9144000" cy="38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775040" cy="5242560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Aristotle </a:t>
            </a:r>
            <a:r>
              <a:rPr lang="en-US" sz="2000" dirty="0"/>
              <a:t>(384–322 BCE</a:t>
            </a:r>
            <a:r>
              <a:rPr lang="en-US" sz="2000" dirty="0" smtClean="0"/>
              <a:t>) </a:t>
            </a:r>
          </a:p>
          <a:p>
            <a:endParaRPr lang="en-US" sz="2000" dirty="0" smtClean="0"/>
          </a:p>
          <a:p>
            <a:pPr lvl="1"/>
            <a:r>
              <a:rPr lang="en-US" sz="2000" dirty="0" smtClean="0"/>
              <a:t>Learn by observing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Studying physical Universe, Qualitative </a:t>
            </a:r>
            <a:r>
              <a:rPr lang="en-US" sz="2000" dirty="0" smtClean="0"/>
              <a:t>Science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Speed and motion (Rest is basic state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Earth as </a:t>
            </a:r>
            <a:r>
              <a:rPr lang="en-US" sz="2000" dirty="0" smtClean="0"/>
              <a:t>center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Fifth element,  </a:t>
            </a:r>
            <a:r>
              <a:rPr lang="en-US" sz="2000" dirty="0" err="1" smtClean="0"/>
              <a:t>Aether</a:t>
            </a:r>
            <a:r>
              <a:rPr lang="en-US" sz="2000" dirty="0" smtClean="0"/>
              <a:t>,  added to Earth(Down), Water(Down),  </a:t>
            </a:r>
          </a:p>
          <a:p>
            <a:pPr marL="274320" lvl="1" indent="0">
              <a:buNone/>
            </a:pPr>
            <a:r>
              <a:rPr lang="en-US" sz="2000" dirty="0" smtClean="0"/>
              <a:t>     Air (Up) &amp; Fire (Up)</a:t>
            </a:r>
          </a:p>
          <a:p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24375</TotalTime>
  <Words>206</Words>
  <Application>Microsoft Office PowerPoint</Application>
  <PresentationFormat>On-screen Show (4:3)</PresentationFormat>
  <Paragraphs>84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Origin</vt:lpstr>
      <vt:lpstr>Science – Yesterday, Today &amp; Tomorrow Session 4</vt:lpstr>
      <vt:lpstr>Ancient Science</vt:lpstr>
      <vt:lpstr>Ancient Science</vt:lpstr>
      <vt:lpstr>Shape of Earth- Flat or Round?</vt:lpstr>
      <vt:lpstr>Knowing Universe</vt:lpstr>
      <vt:lpstr>PowerPoint Presentation</vt:lpstr>
      <vt:lpstr>Knowing Universe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Satish</dc:creator>
  <cp:lastModifiedBy>Satish</cp:lastModifiedBy>
  <cp:revision>388</cp:revision>
  <dcterms:created xsi:type="dcterms:W3CDTF">2017-04-27T06:21:05Z</dcterms:created>
  <dcterms:modified xsi:type="dcterms:W3CDTF">2021-11-15T14:39:30Z</dcterms:modified>
</cp:coreProperties>
</file>