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377" r:id="rId3"/>
    <p:sldId id="288" r:id="rId4"/>
    <p:sldId id="376" r:id="rId5"/>
    <p:sldId id="346" r:id="rId6"/>
    <p:sldId id="397" r:id="rId7"/>
    <p:sldId id="344" r:id="rId8"/>
    <p:sldId id="273" r:id="rId9"/>
    <p:sldId id="297" r:id="rId10"/>
    <p:sldId id="364" r:id="rId11"/>
    <p:sldId id="283" r:id="rId12"/>
    <p:sldId id="35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921" autoAdjust="0"/>
  </p:normalViewPr>
  <p:slideViewPr>
    <p:cSldViewPr>
      <p:cViewPr>
        <p:scale>
          <a:sx n="80" d="100"/>
          <a:sy n="80" d="100"/>
        </p:scale>
        <p:origin x="-10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6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452C-3BB2-4249-AE7F-63B57C6C162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B380-04E3-44CE-937B-AB2BF4F4F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6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 play – Sun and moon eclipses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 play – Sun and moon eclipses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 play – Sun and moon eclipses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 play – Sun and moon eclipses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Assignment – Dragon 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0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380-04E3-44CE-937B-AB2BF4F4F2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2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CE17BDE-80CA-46CA-B317-2E46769602D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CE17BDE-80CA-46CA-B317-2E46769602D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BDE-80CA-46CA-B317-2E46769602D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E17BDE-80CA-46CA-B317-2E46769602D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0F2FD0-53BA-4C83-8CB8-B1227F4FCC8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Science – Yesterday, Today &amp; </a:t>
            </a:r>
            <a:r>
              <a:rPr lang="en-US" sz="2000" dirty="0" smtClean="0"/>
              <a:t>Tomorrow, session 2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By Satish Kumar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362200" cy="10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790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858000" y="1219200"/>
            <a:ext cx="1219200" cy="1143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13.8 B</a:t>
            </a:r>
          </a:p>
          <a:p>
            <a:pPr algn="ctr"/>
            <a:r>
              <a:rPr lang="en-US" dirty="0" smtClean="0"/>
              <a:t>years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6088" y="1559867"/>
            <a:ext cx="218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Age of Universe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088" y="2931467"/>
            <a:ext cx="175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Age of Earth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674667"/>
            <a:ext cx="3090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No. of species on Earth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765300" cy="762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58000" y="2590800"/>
            <a:ext cx="1219200" cy="1143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4.5 B</a:t>
            </a:r>
          </a:p>
          <a:p>
            <a:pPr algn="ctr"/>
            <a:r>
              <a:rPr lang="en-US" dirty="0" smtClean="0"/>
              <a:t>years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58000" y="3962400"/>
            <a:ext cx="1219200" cy="1143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4+ B</a:t>
            </a:r>
          </a:p>
          <a:p>
            <a:pPr algn="ctr"/>
            <a:r>
              <a:rPr lang="en-US" dirty="0" smtClean="0"/>
              <a:t>years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858000" y="5334000"/>
            <a:ext cx="1219200" cy="1143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8.7+ M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66088" y="4303067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Age of first living organism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  <p:bldP spid="10" grpId="0" animBg="1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evolution timeline….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4682642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7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811"/>
            <a:ext cx="9144000" cy="610318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20" y="73900"/>
            <a:ext cx="691080" cy="68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7723" y="228600"/>
            <a:ext cx="343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Cradle of human kind, South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5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History of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534400" cy="49377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Rational </a:t>
            </a:r>
            <a:r>
              <a:rPr lang="en-US" sz="3200" dirty="0">
                <a:solidFill>
                  <a:schemeClr val="bg1"/>
                </a:solidFill>
              </a:rPr>
              <a:t>thinking </a:t>
            </a:r>
            <a:r>
              <a:rPr lang="en-US" sz="3200" dirty="0" smtClean="0">
                <a:solidFill>
                  <a:schemeClr val="bg1"/>
                </a:solidFill>
              </a:rPr>
              <a:t>is pillar of Scientific development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0"/>
            <a:ext cx="914400" cy="10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6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History of Science?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3583074" cy="238871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45" y="1295400"/>
            <a:ext cx="3184955" cy="2388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3620427" cy="2319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45" y="3837415"/>
            <a:ext cx="3184955" cy="23887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55277" y="3345562"/>
            <a:ext cx="197432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Geo centric Universe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3351413"/>
            <a:ext cx="106792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Pangenesis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5298" y="5866982"/>
            <a:ext cx="179856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Theory of sexuality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35357" y="5901048"/>
            <a:ext cx="208101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Cosmological constant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1276867"/>
            <a:ext cx="82907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Aristotle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702978" y="1273574"/>
            <a:ext cx="133562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Charles Darwin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3886200"/>
            <a:ext cx="125976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Sigmund Freud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69919" y="3810000"/>
            <a:ext cx="126868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Albert Einstein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05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History of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  You can learn only through failures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0"/>
            <a:ext cx="914400" cy="10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6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253335"/>
            <a:ext cx="6767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Which countries have contributed  more to Science?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169"/>
            <a:ext cx="9144000" cy="507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History of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839200" cy="49377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err="1" smtClean="0">
                <a:solidFill>
                  <a:schemeClr val="bg1"/>
                </a:solidFill>
              </a:rPr>
              <a:t>Civilisations</a:t>
            </a:r>
            <a:r>
              <a:rPr lang="en-US" sz="3200" dirty="0" smtClean="0">
                <a:solidFill>
                  <a:schemeClr val="bg1"/>
                </a:solidFill>
              </a:rPr>
              <a:t> have developed through collective work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Learning methodology</a:t>
            </a:r>
            <a:endParaRPr lang="en-US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5105400" cy="510540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Be prepared for the class</a:t>
            </a:r>
          </a:p>
          <a:p>
            <a:r>
              <a:rPr lang="en-US" sz="1800" dirty="0" smtClean="0"/>
              <a:t>Listen the lecture. Note important points only</a:t>
            </a:r>
          </a:p>
          <a:p>
            <a:r>
              <a:rPr lang="en-US" sz="1800" dirty="0" smtClean="0"/>
              <a:t>Be engaged in the class room</a:t>
            </a:r>
          </a:p>
          <a:p>
            <a:pPr lvl="1"/>
            <a:r>
              <a:rPr lang="en-US" sz="1800" dirty="0" smtClean="0"/>
              <a:t>Answer questions without fear; there can be many right answers.</a:t>
            </a:r>
          </a:p>
          <a:p>
            <a:pPr lvl="1"/>
            <a:r>
              <a:rPr lang="en-US" sz="1800" dirty="0" smtClean="0"/>
              <a:t>Ask doubts; all doubts are good doubts</a:t>
            </a:r>
          </a:p>
          <a:p>
            <a:pPr lvl="1"/>
            <a:r>
              <a:rPr lang="en-US" sz="1800" dirty="0" smtClean="0"/>
              <a:t>Attempt all problems; you can’t learn without failing</a:t>
            </a:r>
          </a:p>
          <a:p>
            <a:pPr lvl="1"/>
            <a:r>
              <a:rPr lang="en-US" sz="1800" dirty="0" smtClean="0"/>
              <a:t>Actively participate in team works</a:t>
            </a:r>
          </a:p>
          <a:p>
            <a:r>
              <a:rPr lang="en-US" sz="1800" dirty="0" smtClean="0"/>
              <a:t>Recap and note points learned during the day</a:t>
            </a:r>
          </a:p>
          <a:p>
            <a:r>
              <a:rPr lang="en-US" sz="1800" dirty="0" smtClean="0"/>
              <a:t>Collect and </a:t>
            </a:r>
            <a:r>
              <a:rPr lang="en-US" sz="1800" dirty="0"/>
              <a:t>read related </a:t>
            </a:r>
            <a:r>
              <a:rPr lang="en-US" sz="1800" dirty="0" smtClean="0"/>
              <a:t>articles, news and books</a:t>
            </a:r>
          </a:p>
          <a:p>
            <a:r>
              <a:rPr lang="en-US" sz="1800" dirty="0" smtClean="0"/>
              <a:t>Engage in projects, conduct experiments</a:t>
            </a:r>
            <a:endParaRPr lang="en-US" sz="1800" dirty="0"/>
          </a:p>
          <a:p>
            <a:r>
              <a:rPr lang="en-US" sz="1800" dirty="0" smtClean="0"/>
              <a:t>Teach others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1"/>
            <a:ext cx="919680" cy="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3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23851</TotalTime>
  <Words>241</Words>
  <Application>Microsoft Office PowerPoint</Application>
  <PresentationFormat>On-screen Show (4:3)</PresentationFormat>
  <Paragraphs>92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Origin</vt:lpstr>
      <vt:lpstr>Science – Yesterday, Today &amp; Tomorrow, session 2</vt:lpstr>
      <vt:lpstr>Why History of Science?</vt:lpstr>
      <vt:lpstr>Why History of Science?</vt:lpstr>
      <vt:lpstr>Why History of Science?</vt:lpstr>
      <vt:lpstr>PowerPoint Presentation</vt:lpstr>
      <vt:lpstr>PowerPoint Presentation</vt:lpstr>
      <vt:lpstr>Why History of Science?</vt:lpstr>
      <vt:lpstr>Learning methodology</vt:lpstr>
      <vt:lpstr>How to learn?</vt:lpstr>
      <vt:lpstr>PowerPoint Presentation</vt:lpstr>
      <vt:lpstr>Human evolution timeline….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Satish</dc:creator>
  <cp:lastModifiedBy>Satish</cp:lastModifiedBy>
  <cp:revision>379</cp:revision>
  <dcterms:created xsi:type="dcterms:W3CDTF">2017-04-27T06:21:05Z</dcterms:created>
  <dcterms:modified xsi:type="dcterms:W3CDTF">2021-11-09T14:49:18Z</dcterms:modified>
</cp:coreProperties>
</file>