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8"/>
  </p:notesMasterIdLst>
  <p:sldIdLst>
    <p:sldId id="256" r:id="rId2"/>
    <p:sldId id="345" r:id="rId3"/>
    <p:sldId id="353" r:id="rId4"/>
    <p:sldId id="349" r:id="rId5"/>
    <p:sldId id="396" r:id="rId6"/>
    <p:sldId id="32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921" autoAdjust="0"/>
  </p:normalViewPr>
  <p:slideViewPr>
    <p:cSldViewPr>
      <p:cViewPr>
        <p:scale>
          <a:sx n="80" d="100"/>
          <a:sy n="80" d="100"/>
        </p:scale>
        <p:origin x="-108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5266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6452C-3BB2-4249-AE7F-63B57C6C1621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9EB380-04E3-44CE-937B-AB2BF4F4F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169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CE17BDE-80CA-46CA-B317-2E46769602D4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F20F2FD0-53BA-4C83-8CB8-B1227F4FCC84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7BDE-80CA-46CA-B317-2E46769602D4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F2FD0-53BA-4C83-8CB8-B1227F4FCC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7BDE-80CA-46CA-B317-2E46769602D4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F2FD0-53BA-4C83-8CB8-B1227F4FCC8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7BDE-80CA-46CA-B317-2E46769602D4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F2FD0-53BA-4C83-8CB8-B1227F4FCC8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CE17BDE-80CA-46CA-B317-2E46769602D4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F20F2FD0-53BA-4C83-8CB8-B1227F4FCC8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7BDE-80CA-46CA-B317-2E46769602D4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F2FD0-53BA-4C83-8CB8-B1227F4FCC8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7BDE-80CA-46CA-B317-2E46769602D4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F2FD0-53BA-4C83-8CB8-B1227F4FCC8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7BDE-80CA-46CA-B317-2E46769602D4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F2FD0-53BA-4C83-8CB8-B1227F4FCC8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7BDE-80CA-46CA-B317-2E46769602D4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F2FD0-53BA-4C83-8CB8-B1227F4FCC8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7BDE-80CA-46CA-B317-2E46769602D4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F2FD0-53BA-4C83-8CB8-B1227F4FCC8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7BDE-80CA-46CA-B317-2E46769602D4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F2FD0-53BA-4C83-8CB8-B1227F4FCC8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CE17BDE-80CA-46CA-B317-2E46769602D4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20F2FD0-53BA-4C83-8CB8-B1227F4FCC84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Science – Yesterday, Today &amp; Tomorrow</a:t>
            </a:r>
            <a:endParaRPr lang="en-US" sz="2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Satish Kumar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0"/>
            <a:ext cx="2362200" cy="107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05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6325"/>
            <a:ext cx="9144000" cy="51720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82422" y="5405735"/>
            <a:ext cx="2977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Have you seen ghosts?</a:t>
            </a:r>
            <a:endParaRPr lang="en-US" sz="2400" dirty="0">
              <a:solidFill>
                <a:srgbClr val="FFC000"/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76200"/>
            <a:ext cx="919680" cy="91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33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76200"/>
            <a:ext cx="919680" cy="915714"/>
          </a:xfrm>
          <a:prstGeom prst="rect">
            <a:avLst/>
          </a:prstGeom>
        </p:spPr>
      </p:pic>
      <p:pic>
        <p:nvPicPr>
          <p:cNvPr id="2050" name="Picture 2" descr="Monthly Career &amp;amp; Finance Horoscope - Free Horoscope for November 2021 |  Vogue In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43000"/>
            <a:ext cx="9186333" cy="516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4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Why is the 13th numbered floor missing from buildings? When did this begin?  - Qu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0"/>
            <a:ext cx="841830" cy="838200"/>
          </a:xfrm>
          <a:prstGeom prst="rect">
            <a:avLst/>
          </a:prstGeom>
        </p:spPr>
      </p:pic>
      <p:pic>
        <p:nvPicPr>
          <p:cNvPr id="1028" name="Picture 4" descr="Madanapalle murders: How educated Indians fall prey to preachings of  self-proclaimed godmen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990600"/>
            <a:ext cx="7112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7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Why is the 13th numbered floor missing from buildings? When did this begin?  - Qu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Karl Popper And Falsification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110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52401"/>
            <a:ext cx="919680" cy="9157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68899" y="381000"/>
            <a:ext cx="3225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What is not Science?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1907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thought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86840"/>
            <a:ext cx="8229600" cy="4937760"/>
          </a:xfrm>
        </p:spPr>
        <p:txBody>
          <a:bodyPr/>
          <a:lstStyle/>
          <a:p>
            <a:r>
              <a:rPr lang="en-US" dirty="0" smtClean="0"/>
              <a:t>What happens?</a:t>
            </a:r>
          </a:p>
          <a:p>
            <a:endParaRPr lang="en-US" dirty="0"/>
          </a:p>
          <a:p>
            <a:r>
              <a:rPr lang="en-US" dirty="0" smtClean="0"/>
              <a:t>How it happens?</a:t>
            </a:r>
          </a:p>
          <a:p>
            <a:endParaRPr lang="en-US" dirty="0"/>
          </a:p>
          <a:p>
            <a:r>
              <a:rPr lang="en-US" dirty="0" smtClean="0"/>
              <a:t>Why it happens?</a:t>
            </a:r>
          </a:p>
          <a:p>
            <a:endParaRPr lang="en-US" dirty="0"/>
          </a:p>
          <a:p>
            <a:r>
              <a:rPr lang="en-US" dirty="0" smtClean="0"/>
              <a:t>What will happen tomorrow?</a:t>
            </a:r>
          </a:p>
          <a:p>
            <a:endParaRPr lang="en-US" dirty="0" smtClean="0"/>
          </a:p>
          <a:p>
            <a:r>
              <a:rPr lang="en-US" dirty="0" smtClean="0"/>
              <a:t>What would have happened yesterday?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52401"/>
            <a:ext cx="919680" cy="91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36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23849</TotalTime>
  <Words>45</Words>
  <Application>Microsoft Office PowerPoint</Application>
  <PresentationFormat>On-screen Show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Origin</vt:lpstr>
      <vt:lpstr>Science – Yesterday, Today &amp; Tomorrow</vt:lpstr>
      <vt:lpstr>PowerPoint Presentation</vt:lpstr>
      <vt:lpstr>PowerPoint Presentation</vt:lpstr>
      <vt:lpstr>PowerPoint Presentation</vt:lpstr>
      <vt:lpstr>PowerPoint Presentation</vt:lpstr>
      <vt:lpstr>Scientific thought process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Satish</dc:creator>
  <cp:lastModifiedBy>Satish</cp:lastModifiedBy>
  <cp:revision>378</cp:revision>
  <dcterms:created xsi:type="dcterms:W3CDTF">2017-04-27T06:21:05Z</dcterms:created>
  <dcterms:modified xsi:type="dcterms:W3CDTF">2021-11-08T14:37:50Z</dcterms:modified>
</cp:coreProperties>
</file>